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13.xml.rels" ContentType="application/vnd.openxmlformats-package.relationships+xml"/>
  <Override PartName="/ppt/notesSlides/_rels/notesSlide10.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3.xml.rels" ContentType="application/vnd.openxmlformats-package.relationships+xml"/>
  <Override PartName="/ppt/notesSlides/_rels/notesSlide8.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media/image1.jpeg" ContentType="image/jpeg"/>
  <Override PartName="/ppt/media/image17.jpeg" ContentType="image/jpeg"/>
  <Override PartName="/ppt/media/image3.png" ContentType="image/png"/>
  <Override PartName="/ppt/media/image2.jpeg" ContentType="image/jpeg"/>
  <Override PartName="/ppt/media/image23.jpeg" ContentType="image/jpeg"/>
  <Override PartName="/ppt/media/image8.png" ContentType="image/png"/>
  <Override PartName="/ppt/media/image45.jpeg" ContentType="image/jpeg"/>
  <Override PartName="/ppt/media/image4.png" ContentType="image/png"/>
  <Override PartName="/ppt/media/image5.png" ContentType="image/png"/>
  <Override PartName="/ppt/media/image6.png" ContentType="image/png"/>
  <Override PartName="/ppt/media/image34.jpeg" ContentType="image/jpeg"/>
  <Override PartName="/ppt/media/image7.jpeg" ContentType="image/jpeg"/>
  <Override PartName="/ppt/media/image9.jpeg" ContentType="image/jpeg"/>
  <Override PartName="/ppt/media/image10.jpeg" ContentType="image/jpeg"/>
  <Override PartName="/ppt/media/image11.png" ContentType="image/pn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4.jpeg" ContentType="image/jpeg"/>
  <Override PartName="/ppt/media/image25.png" ContentType="image/png"/>
  <Override PartName="/ppt/media/image36.jpeg" ContentType="image/jpeg"/>
  <Override PartName="/ppt/media/image26.png" ContentType="image/png"/>
  <Override PartName="/ppt/media/image27.png" ContentType="image/pn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5.png" ContentType="image/pn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6.jpeg" ContentType="image/jpeg"/>
  <Override PartName="/ppt/media/image47.png" ContentType="image/png"/>
  <Override PartName="/ppt/media/image48.jpeg" ContentType="image/jpeg"/>
  <Override PartName="/ppt/media/image49.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9144000" cy="6858000"/>
  <p:notesSz cx="9926637" cy="679767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ca-ES" sz="1400" spc="-1" strike="noStrike">
                <a:solidFill>
                  <a:srgbClr val="000000"/>
                </a:solidFill>
                <a:latin typeface="Arial"/>
              </a:rPr>
              <a:t>Feu clic per a moure la diapositiva</a:t>
            </a:r>
            <a:endParaRPr b="0" lang="ca-ES" sz="1400" spc="-1" strike="noStrike">
              <a:solidFill>
                <a:srgbClr val="000000"/>
              </a:solidFill>
              <a:latin typeface="Arial"/>
            </a:endParaRPr>
          </a:p>
        </p:txBody>
      </p:sp>
      <p:sp>
        <p:nvSpPr>
          <p:cNvPr id="93" name="PlaceHolder 2"/>
          <p:cNvSpPr>
            <a:spLocks noGrp="1"/>
          </p:cNvSpPr>
          <p:nvPr>
            <p:ph type="body"/>
          </p:nvPr>
        </p:nvSpPr>
        <p:spPr>
          <a:xfrm>
            <a:off x="756000" y="5078520"/>
            <a:ext cx="6047640" cy="4811040"/>
          </a:xfrm>
          <a:prstGeom prst="rect">
            <a:avLst/>
          </a:prstGeom>
        </p:spPr>
        <p:txBody>
          <a:bodyPr lIns="0" rIns="0" tIns="0" bIns="0">
            <a:noAutofit/>
          </a:bodyPr>
          <a:p>
            <a:r>
              <a:rPr b="0" lang="ca-ES" sz="2000" spc="-1" strike="noStrike">
                <a:latin typeface="Arial"/>
              </a:rPr>
              <a:t>Feu clic per a editar el format de les notes</a:t>
            </a:r>
            <a:endParaRPr b="0" lang="ca-ES" sz="2000" spc="-1" strike="noStrike">
              <a:latin typeface="Arial"/>
            </a:endParaRPr>
          </a:p>
        </p:txBody>
      </p:sp>
      <p:sp>
        <p:nvSpPr>
          <p:cNvPr id="94" name="PlaceHolder 3"/>
          <p:cNvSpPr>
            <a:spLocks noGrp="1"/>
          </p:cNvSpPr>
          <p:nvPr>
            <p:ph type="hdr"/>
          </p:nvPr>
        </p:nvSpPr>
        <p:spPr>
          <a:xfrm>
            <a:off x="0" y="0"/>
            <a:ext cx="3280680" cy="534240"/>
          </a:xfrm>
          <a:prstGeom prst="rect">
            <a:avLst/>
          </a:prstGeom>
        </p:spPr>
        <p:txBody>
          <a:bodyPr lIns="0" rIns="0" tIns="0" bIns="0">
            <a:noAutofit/>
          </a:bodyPr>
          <a:p>
            <a:r>
              <a:rPr b="0" lang="ca-ES" sz="1400" spc="-1" strike="noStrike">
                <a:latin typeface="Times New Roman"/>
              </a:rPr>
              <a:t>&lt;capçalera&gt;</a:t>
            </a:r>
            <a:endParaRPr b="0" lang="ca-ES" sz="1400" spc="-1" strike="noStrike">
              <a:latin typeface="Times New Roman"/>
            </a:endParaRPr>
          </a:p>
        </p:txBody>
      </p:sp>
      <p:sp>
        <p:nvSpPr>
          <p:cNvPr id="95" name="PlaceHolder 4"/>
          <p:cNvSpPr>
            <a:spLocks noGrp="1"/>
          </p:cNvSpPr>
          <p:nvPr>
            <p:ph type="dt"/>
          </p:nvPr>
        </p:nvSpPr>
        <p:spPr>
          <a:xfrm>
            <a:off x="4278960" y="0"/>
            <a:ext cx="3280680" cy="534240"/>
          </a:xfrm>
          <a:prstGeom prst="rect">
            <a:avLst/>
          </a:prstGeom>
        </p:spPr>
        <p:txBody>
          <a:bodyPr lIns="0" rIns="0" tIns="0" bIns="0">
            <a:noAutofit/>
          </a:bodyPr>
          <a:p>
            <a:pPr algn="r"/>
            <a:r>
              <a:rPr b="0" lang="ca-ES" sz="1400" spc="-1" strike="noStrike">
                <a:latin typeface="Times New Roman"/>
              </a:rPr>
              <a:t>&lt;data/hora&gt;</a:t>
            </a:r>
            <a:endParaRPr b="0" lang="ca-ES" sz="1400" spc="-1" strike="noStrike">
              <a:latin typeface="Times New Roman"/>
            </a:endParaRPr>
          </a:p>
        </p:txBody>
      </p:sp>
      <p:sp>
        <p:nvSpPr>
          <p:cNvPr id="96" name="PlaceHolder 5"/>
          <p:cNvSpPr>
            <a:spLocks noGrp="1"/>
          </p:cNvSpPr>
          <p:nvPr>
            <p:ph type="ftr"/>
          </p:nvPr>
        </p:nvSpPr>
        <p:spPr>
          <a:xfrm>
            <a:off x="0" y="10157400"/>
            <a:ext cx="3280680" cy="534240"/>
          </a:xfrm>
          <a:prstGeom prst="rect">
            <a:avLst/>
          </a:prstGeom>
        </p:spPr>
        <p:txBody>
          <a:bodyPr lIns="0" rIns="0" tIns="0" bIns="0" anchor="b">
            <a:noAutofit/>
          </a:bodyPr>
          <a:p>
            <a:r>
              <a:rPr b="0" lang="ca-ES" sz="1400" spc="-1" strike="noStrike">
                <a:latin typeface="Times New Roman"/>
              </a:rPr>
              <a:t>&lt;peu de pàgina&gt;</a:t>
            </a:r>
            <a:endParaRPr b="0" lang="ca-ES" sz="1400" spc="-1" strike="noStrike">
              <a:latin typeface="Times New Roman"/>
            </a:endParaRPr>
          </a:p>
        </p:txBody>
      </p:sp>
      <p:sp>
        <p:nvSpPr>
          <p:cNvPr id="97"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A3A1899A-4E00-4583-8BFE-6DDF99B3973F}" type="slidenum">
              <a:rPr b="0" lang="ca-ES" sz="1400" spc="-1" strike="noStrike">
                <a:latin typeface="Times New Roman"/>
              </a:rPr>
              <a:t>&lt;número&gt;</a:t>
            </a:fld>
            <a:endParaRPr b="0" lang="ca-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3102120" y="515880"/>
            <a:ext cx="3722400" cy="25477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9525">
            <a:solidFill>
              <a:srgbClr val="000000"/>
            </a:solidFill>
            <a:miter/>
          </a:ln>
        </p:spPr>
        <p:style>
          <a:lnRef idx="0"/>
          <a:fillRef idx="0"/>
          <a:effectRef idx="0"/>
          <a:fontRef idx="minor"/>
        </p:style>
      </p:sp>
      <p:sp>
        <p:nvSpPr>
          <p:cNvPr id="198" name="PlaceHolder 2"/>
          <p:cNvSpPr>
            <a:spLocks noGrp="1"/>
          </p:cNvSpPr>
          <p:nvPr>
            <p:ph type="body"/>
          </p:nvPr>
        </p:nvSpPr>
        <p:spPr>
          <a:xfrm>
            <a:off x="992160" y="3228840"/>
            <a:ext cx="7935480" cy="3058560"/>
          </a:xfrm>
          <a:prstGeom prst="rect">
            <a:avLst/>
          </a:prstGeom>
        </p:spPr>
        <p:txBody>
          <a:bodyPr lIns="0" rIns="0" tIns="0" bIns="0">
            <a:noAutofit/>
          </a:bodyPr>
          <a:p>
            <a:endParaRPr b="0" lang="ca-ES" sz="2000" spc="-1" strike="noStrike">
              <a:latin typeface="Arial"/>
            </a:endParaRPr>
          </a:p>
        </p:txBody>
      </p:sp>
      <p:sp>
        <p:nvSpPr>
          <p:cNvPr id="199" name="PlaceHolder 3"/>
          <p:cNvSpPr>
            <a:spLocks noGrp="1"/>
          </p:cNvSpPr>
          <p:nvPr>
            <p:ph type="sldImg"/>
          </p:nvPr>
        </p:nvSpPr>
        <p:spPr>
          <a:xfrm>
            <a:off x="-14519160" y="-8080200"/>
            <a:ext cx="11459880" cy="8594280"/>
          </a:xfrm>
          <a:prstGeom prst="rect">
            <a:avLst/>
          </a:prstGeom>
        </p:spPr>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14519160" y="-8080200"/>
            <a:ext cx="11459880" cy="8594280"/>
          </a:xfrm>
          <a:prstGeom prst="rect">
            <a:avLst/>
          </a:prstGeom>
        </p:spPr>
      </p:sp>
      <p:sp>
        <p:nvSpPr>
          <p:cNvPr id="209"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200" spc="-1" strike="noStrike">
                <a:latin typeface="Arial"/>
              </a:rPr>
              <a:t>Un dia a la setmana fan psicomotricitat, on es treballa el coneixement del propi cos i de les seves emocions a través del moviment i la relació amb els altres en un espai on poden sentir-se lliures.</a:t>
            </a:r>
            <a:endParaRPr b="0" lang="ca-ES"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14519160" y="-8080200"/>
            <a:ext cx="11459880" cy="8594280"/>
          </a:xfrm>
          <a:prstGeom prst="rect">
            <a:avLst/>
          </a:prstGeom>
        </p:spPr>
      </p:sp>
      <p:sp>
        <p:nvSpPr>
          <p:cNvPr id="211"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200" spc="-1" strike="noStrike">
                <a:latin typeface="Arial"/>
              </a:rPr>
              <a:t>A cada nivell es fa una activitat d’expressió oral que els permet compartir amb els companys i companyes experiències pròpies. Cada setmana una criatura prepara l’exposició a casa i la presenta davant la classe, evidentment, al seu nivell.</a:t>
            </a:r>
            <a:endParaRPr b="0" lang="ca-ES" sz="1200" spc="-1" strike="noStrike">
              <a:latin typeface="Arial"/>
            </a:endParaRPr>
          </a:p>
          <a:p>
            <a:pPr>
              <a:lnSpc>
                <a:spcPct val="100000"/>
              </a:lnSpc>
              <a:tabLst>
                <a:tab algn="l" pos="0"/>
              </a:tabLst>
            </a:pPr>
            <a:r>
              <a:rPr b="0" lang="en-US" sz="1200" spc="-1" strike="noStrike">
                <a:latin typeface="Arial"/>
              </a:rPr>
              <a:t>A I3 durant una setmana el nen/a és el protagonista i porta joguines o objectes personals a la classe. L’activitat acaba amb la visita de la família que proposa una activitat per a tot el grup.</a:t>
            </a:r>
            <a:endParaRPr b="0" lang="ca-ES" sz="1200" spc="-1" strike="noStrike">
              <a:latin typeface="Arial"/>
            </a:endParaRPr>
          </a:p>
          <a:p>
            <a:pPr>
              <a:lnSpc>
                <a:spcPct val="100000"/>
              </a:lnSpc>
              <a:tabLst>
                <a:tab algn="l" pos="0"/>
              </a:tabLst>
            </a:pPr>
            <a:r>
              <a:rPr b="0" lang="en-US" sz="1200" spc="-1" strike="noStrike">
                <a:latin typeface="Arial"/>
              </a:rPr>
              <a:t>És molt important la col·laboració de les famílies en totes aquestes activitats.</a:t>
            </a:r>
            <a:endParaRPr b="0" lang="ca-ES" sz="1200" spc="-1" strike="noStrike">
              <a:latin typeface="Arial"/>
            </a:endParaRPr>
          </a:p>
          <a:p>
            <a:pPr>
              <a:lnSpc>
                <a:spcPct val="100000"/>
              </a:lnSpc>
              <a:tabLst>
                <a:tab algn="l" pos="0"/>
              </a:tabLst>
            </a:pPr>
            <a:r>
              <a:rPr b="0" lang="en-US" sz="1200" spc="-1" strike="noStrike">
                <a:latin typeface="Arial"/>
              </a:rPr>
              <a:t>A I4 es fa el reportatge de la setmana. Cada setmana un nen o nena explica una notícia relacionada amb alguna activitat que ha fet el cap de setmana. A I5, cada setmana un alumne prepara un experiment a casa i el fa davant de la classe.</a:t>
            </a:r>
            <a:endParaRPr b="0" lang="ca-ES"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14519160" y="-8080200"/>
            <a:ext cx="11459880" cy="8594280"/>
          </a:xfrm>
          <a:prstGeom prst="rect">
            <a:avLst/>
          </a:prstGeom>
        </p:spPr>
      </p:sp>
      <p:sp>
        <p:nvSpPr>
          <p:cNvPr id="213"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800" spc="-1" strike="noStrike">
                <a:latin typeface="Arial"/>
              </a:rPr>
              <a:t>Treballem l’àrea de coneixement del medi natural i social a través de projectes. Fa 2 anys vam començar a utilitzar la proposta projectes de Text-La Galera i estem molt contentes amb l’experiència ja que ens permet treballar tots els continguts del currículum de forma molt motivadora, fent treball cooperatiu, experiments, investigació,...</a:t>
            </a:r>
            <a:endParaRPr b="0" lang="ca-ES" sz="18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14519160" y="-8080200"/>
            <a:ext cx="11459880" cy="8594280"/>
          </a:xfrm>
          <a:prstGeom prst="rect">
            <a:avLst/>
          </a:prstGeom>
        </p:spPr>
      </p:sp>
      <p:sp>
        <p:nvSpPr>
          <p:cNvPr id="215"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800" spc="-1" strike="noStrike">
                <a:latin typeface="Arial"/>
              </a:rPr>
              <a:t>Treballem l’aprenentatge de les llengües a través de diferents tipus d’activitats. Donem molta importància al gust per la lectura fent propostes motivadores com l’hora del conte, els padrins i padrines de lectura, les visites dels autors i autores, tenint molt activa la biblioteca i el préstec de llibres. També donem molta importància a que l’escriptura parteixi dels propis interessos i que sigui una eina de comunicació real. És per això que fa 3 cursos que implementem activitats d’escriptura creativa. Complementem l’aprenentatge d’aquesta àrea amb treball sistemàtic de gramàtica i ortografia.</a:t>
            </a:r>
            <a:endParaRPr b="0" lang="ca-ES" sz="18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ldImg"/>
          </p:nvPr>
        </p:nvSpPr>
        <p:spPr>
          <a:xfrm>
            <a:off x="-14519160" y="-8080200"/>
            <a:ext cx="11459880" cy="8594280"/>
          </a:xfrm>
          <a:prstGeom prst="rect">
            <a:avLst/>
          </a:prstGeom>
        </p:spPr>
      </p:sp>
      <p:sp>
        <p:nvSpPr>
          <p:cNvPr id="217"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800" spc="-1" strike="noStrike">
                <a:latin typeface="Arial"/>
              </a:rPr>
              <a:t>Treballem les matemàtiques a partir de la manipulació i la conversa en gran grup, per passar al treball en grup, en parella o indivialment, per acabar concretan els aprenentatges al quardern. Tot i així, no descuidem la part sistemàtica per tal que l’alumnat pugui interioritzar els continguts treballats. </a:t>
            </a:r>
            <a:endParaRPr b="0" lang="ca-ES" sz="18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ldImg"/>
          </p:nvPr>
        </p:nvSpPr>
        <p:spPr>
          <a:xfrm>
            <a:off x="-14519160" y="-8080200"/>
            <a:ext cx="11459880" cy="8594280"/>
          </a:xfrm>
          <a:prstGeom prst="rect">
            <a:avLst/>
          </a:prstGeom>
        </p:spPr>
      </p:sp>
      <p:sp>
        <p:nvSpPr>
          <p:cNvPr id="219"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800" spc="-1" strike="noStrike">
                <a:latin typeface="Arial"/>
              </a:rPr>
              <a:t>Fa 4 cursos vam encetar aquest projecte basat en el plurilingüisme. Els objectius principals d’aquest projecte són treballar l’anglès com a llengua d’aprenentatge en àrees no lingüístiques (com el medi i la plàstica) i visibilitzar les llengües d’origen de l’alumnat. </a:t>
            </a:r>
            <a:endParaRPr b="0" lang="ca-ES" sz="1800" spc="-1" strike="noStrike">
              <a:latin typeface="Arial"/>
            </a:endParaRPr>
          </a:p>
          <a:p>
            <a:pPr>
              <a:lnSpc>
                <a:spcPct val="100000"/>
              </a:lnSpc>
              <a:tabLst>
                <a:tab algn="l" pos="0"/>
              </a:tabLst>
            </a:pPr>
            <a:r>
              <a:rPr b="0" lang="en-US" sz="1800" spc="-1" strike="noStrike">
                <a:latin typeface="Arial"/>
              </a:rPr>
              <a:t>Això ho portem a terme de diferent manera a cada cicle. Pot ser a través d’un taller artístic, una obra de teatre, una part del projecte,.... Depenent de la disponibilitat del professorat.</a:t>
            </a:r>
            <a:endParaRPr b="0" lang="ca-ES" sz="1800" spc="-1" strike="noStrike">
              <a:latin typeface="Arial"/>
            </a:endParaRPr>
          </a:p>
          <a:p>
            <a:pPr>
              <a:lnSpc>
                <a:spcPct val="100000"/>
              </a:lnSpc>
              <a:tabLst>
                <a:tab algn="l" pos="0"/>
              </a:tabLst>
            </a:pPr>
            <a:r>
              <a:rPr b="0" lang="en-US" sz="1800" spc="-1" strike="noStrike">
                <a:latin typeface="Arial"/>
              </a:rPr>
              <a:t>Per exemple, aquest trimestre hem aprofitat el dia internacional de les llengües maternes per treballar les llengües en perill d’extinció.</a:t>
            </a:r>
            <a:endParaRPr b="0" lang="ca-ES" sz="18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14519160" y="-8080200"/>
            <a:ext cx="11459880" cy="8594280"/>
          </a:xfrm>
          <a:prstGeom prst="rect">
            <a:avLst/>
          </a:prstGeom>
        </p:spPr>
      </p:sp>
      <p:sp>
        <p:nvSpPr>
          <p:cNvPr id="221"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800" spc="-1" strike="noStrike">
                <a:latin typeface="Arial"/>
              </a:rPr>
              <a:t>Fem diferents sortides i activitats dins i fora del centre. També fem colònies al final de cada cicle. Treballem les diferents festes tradicionals, així com diades més específiques com el 8 de març.</a:t>
            </a:r>
            <a:endParaRPr b="0" lang="ca-ES" sz="1800" spc="-1" strike="noStrike">
              <a:latin typeface="Arial"/>
            </a:endParaRPr>
          </a:p>
          <a:p>
            <a:pPr>
              <a:lnSpc>
                <a:spcPct val="100000"/>
              </a:lnSpc>
              <a:tabLst>
                <a:tab algn="l" pos="0"/>
              </a:tabLst>
            </a:pPr>
            <a:r>
              <a:rPr b="0" lang="en-US" sz="1800" spc="-1" strike="noStrike">
                <a:latin typeface="Arial"/>
              </a:rPr>
              <a:t>Fem moltes activitats relacionades amb l’entorn: piscina a CI, cantada de nadal al canal blau de P5, cantània a 5è, dansa ara a 2n-3r, emprenedoria a 5è, jornades esportives amb altres centres a diferents nivells,...</a:t>
            </a:r>
            <a:endParaRPr b="0" lang="ca-ES" sz="18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ldImg"/>
          </p:nvPr>
        </p:nvSpPr>
        <p:spPr>
          <a:xfrm>
            <a:off x="-14519160" y="-8080200"/>
            <a:ext cx="11459880" cy="8594280"/>
          </a:xfrm>
          <a:prstGeom prst="rect">
            <a:avLst/>
          </a:prstGeom>
        </p:spPr>
      </p:sp>
      <p:sp>
        <p:nvSpPr>
          <p:cNvPr id="201"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800" spc="-1" strike="noStrike">
                <a:latin typeface="Arial"/>
              </a:rPr>
              <a:t>Aquests són els punts que us explicarem al llarg de la presentació.</a:t>
            </a:r>
            <a:endParaRPr b="0" lang="ca-ES" sz="18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14519160" y="-8080200"/>
            <a:ext cx="11459880" cy="8594280"/>
          </a:xfrm>
          <a:prstGeom prst="rect">
            <a:avLst/>
          </a:prstGeom>
        </p:spPr>
      </p:sp>
      <p:sp>
        <p:nvSpPr>
          <p:cNvPr id="203"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800" spc="-1" strike="noStrike">
                <a:latin typeface="Arial"/>
              </a:rPr>
              <a:t>Algunes dades sobre la nostra escola:</a:t>
            </a:r>
            <a:endParaRPr b="0" lang="ca-ES" sz="18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14519160" y="-8080200"/>
            <a:ext cx="11459880" cy="8594280"/>
          </a:xfrm>
          <a:prstGeom prst="rect">
            <a:avLst/>
          </a:prstGeom>
        </p:spPr>
      </p:sp>
      <p:sp>
        <p:nvSpPr>
          <p:cNvPr id="205"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200" spc="-1" strike="noStrike">
                <a:latin typeface="Arial"/>
              </a:rPr>
              <a:t>Aquestes són les activitats que l’alumnat d’infantil fa al llarg de la setmana. Comencem el dia amb una entrada relaxada i la rutina del “Bon dia”, que serveix per situar-los a l’espai i en el temps i anticipant tot el que faran al llarg del dia. Evidentment també serveix per millorar la comunicació oral de l’alumnat. Altres activitats són..... Algunes d’elles us les expliquem ara amb més detall.</a:t>
            </a:r>
            <a:endParaRPr b="0" lang="ca-ES"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14519160" y="-8080200"/>
            <a:ext cx="11459880" cy="8594280"/>
          </a:xfrm>
          <a:prstGeom prst="rect">
            <a:avLst/>
          </a:prstGeom>
        </p:spPr>
      </p:sp>
      <p:sp>
        <p:nvSpPr>
          <p:cNvPr id="207" name="PlaceHolder 2"/>
          <p:cNvSpPr>
            <a:spLocks noGrp="1"/>
          </p:cNvSpPr>
          <p:nvPr>
            <p:ph type="body"/>
          </p:nvPr>
        </p:nvSpPr>
        <p:spPr>
          <a:xfrm>
            <a:off x="992160" y="3228840"/>
            <a:ext cx="7935480" cy="3055680"/>
          </a:xfrm>
          <a:prstGeom prst="rect">
            <a:avLst/>
          </a:prstGeom>
        </p:spPr>
        <p:txBody>
          <a:bodyPr lIns="0" rIns="0" tIns="0" bIns="0">
            <a:noAutofit/>
          </a:bodyPr>
          <a:p>
            <a:pPr>
              <a:lnSpc>
                <a:spcPct val="100000"/>
              </a:lnSpc>
              <a:tabLst>
                <a:tab algn="l" pos="0"/>
              </a:tabLst>
            </a:pPr>
            <a:r>
              <a:rPr b="0" lang="en-US" sz="1200" spc="-1" strike="noStrike">
                <a:latin typeface="Arial"/>
              </a:rPr>
              <a:t>Espais: 2 sessions al matí de 1’5h a la setmana amb dos mestres a l’aula. L’alumnat es reparteix en diferents espais dins la mateixa aula on fan diferents activitats proposades. En els espais es treballen diferents capacitats: grafisme, experimentació, lletres (lectoescriptura), matemàtiques (Innovamat), i minimons.</a:t>
            </a:r>
            <a:endParaRPr b="0" lang="ca-ES" sz="1200" spc="-1" strike="noStrike">
              <a:latin typeface="Arial"/>
            </a:endParaRPr>
          </a:p>
          <a:p>
            <a:pPr>
              <a:lnSpc>
                <a:spcPct val="100000"/>
              </a:lnSpc>
              <a:tabLst>
                <a:tab algn="l" pos="0"/>
              </a:tabLst>
            </a:pPr>
            <a:r>
              <a:rPr b="0" lang="en-US" sz="1200" spc="-1" strike="noStrike">
                <a:latin typeface="Arial"/>
              </a:rPr>
              <a:t>Ambients: es fan dos tardes a la setmana i es barrega l’alumnat d’I3, I4 i I5. Es proposen 9 ambients diferents: Botiga i restaurant, robòtica, hospital, llum, toca-toca, mou i sona, construccions, arquitectura i artístic.</a:t>
            </a:r>
            <a:endParaRPr b="0" lang="ca-ES" sz="1200" spc="-1" strike="noStrike">
              <a:latin typeface="Arial"/>
            </a:endParaRPr>
          </a:p>
          <a:p>
            <a:pPr>
              <a:lnSpc>
                <a:spcPct val="100000"/>
              </a:lnSpc>
              <a:tabLst>
                <a:tab algn="l" pos="0"/>
              </a:tabLst>
            </a:pPr>
            <a:r>
              <a:rPr b="0" lang="en-US" sz="1200" spc="-1" strike="noStrike">
                <a:latin typeface="Arial"/>
              </a:rPr>
              <a:t>En tots ells es treballa de manera manipulativa i vivencial, cosa que és molt motivadora per a l’alumnat.</a:t>
            </a:r>
            <a:endParaRPr b="0" lang="ca-ES" sz="1200" spc="-1" strike="noStrike">
              <a:latin typeface="Arial"/>
            </a:endParaRPr>
          </a:p>
          <a:p>
            <a:pPr>
              <a:lnSpc>
                <a:spcPct val="100000"/>
              </a:lnSpc>
              <a:tabLst>
                <a:tab algn="l" pos="0"/>
              </a:tabLst>
            </a:pPr>
            <a:endParaRPr b="0" lang="ca-E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32" name="PlaceHolder 2"/>
          <p:cNvSpPr>
            <a:spLocks noGrp="1"/>
          </p:cNvSpPr>
          <p:nvPr>
            <p:ph type="body"/>
          </p:nvPr>
        </p:nvSpPr>
        <p:spPr>
          <a:xfrm>
            <a:off x="457200" y="1604520"/>
            <a:ext cx="822924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33" name="PlaceHolder 3"/>
          <p:cNvSpPr>
            <a:spLocks noGrp="1"/>
          </p:cNvSpPr>
          <p:nvPr>
            <p:ph type="body"/>
          </p:nvPr>
        </p:nvSpPr>
        <p:spPr>
          <a:xfrm>
            <a:off x="457200" y="3682080"/>
            <a:ext cx="822924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35" name="PlaceHolder 2"/>
          <p:cNvSpPr>
            <a:spLocks noGrp="1"/>
          </p:cNvSpPr>
          <p:nvPr>
            <p:ph type="body"/>
          </p:nvPr>
        </p:nvSpPr>
        <p:spPr>
          <a:xfrm>
            <a:off x="45720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36" name="PlaceHolder 3"/>
          <p:cNvSpPr>
            <a:spLocks noGrp="1"/>
          </p:cNvSpPr>
          <p:nvPr>
            <p:ph type="body"/>
          </p:nvPr>
        </p:nvSpPr>
        <p:spPr>
          <a:xfrm>
            <a:off x="467424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37" name="PlaceHolder 4"/>
          <p:cNvSpPr>
            <a:spLocks noGrp="1"/>
          </p:cNvSpPr>
          <p:nvPr>
            <p:ph type="body"/>
          </p:nvPr>
        </p:nvSpPr>
        <p:spPr>
          <a:xfrm>
            <a:off x="45720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38" name="PlaceHolder 5"/>
          <p:cNvSpPr>
            <a:spLocks noGrp="1"/>
          </p:cNvSpPr>
          <p:nvPr>
            <p:ph type="body"/>
          </p:nvPr>
        </p:nvSpPr>
        <p:spPr>
          <a:xfrm>
            <a:off x="467424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40" name="PlaceHolder 2"/>
          <p:cNvSpPr>
            <a:spLocks noGrp="1"/>
          </p:cNvSpPr>
          <p:nvPr>
            <p:ph type="body"/>
          </p:nvPr>
        </p:nvSpPr>
        <p:spPr>
          <a:xfrm>
            <a:off x="457200" y="160452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41" name="PlaceHolder 3"/>
          <p:cNvSpPr>
            <a:spLocks noGrp="1"/>
          </p:cNvSpPr>
          <p:nvPr>
            <p:ph type="body"/>
          </p:nvPr>
        </p:nvSpPr>
        <p:spPr>
          <a:xfrm>
            <a:off x="3239640" y="160452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42" name="PlaceHolder 4"/>
          <p:cNvSpPr>
            <a:spLocks noGrp="1"/>
          </p:cNvSpPr>
          <p:nvPr>
            <p:ph type="body"/>
          </p:nvPr>
        </p:nvSpPr>
        <p:spPr>
          <a:xfrm>
            <a:off x="6022080" y="160452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43" name="PlaceHolder 5"/>
          <p:cNvSpPr>
            <a:spLocks noGrp="1"/>
          </p:cNvSpPr>
          <p:nvPr>
            <p:ph type="body"/>
          </p:nvPr>
        </p:nvSpPr>
        <p:spPr>
          <a:xfrm>
            <a:off x="457200" y="368208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44" name="PlaceHolder 6"/>
          <p:cNvSpPr>
            <a:spLocks noGrp="1"/>
          </p:cNvSpPr>
          <p:nvPr>
            <p:ph type="body"/>
          </p:nvPr>
        </p:nvSpPr>
        <p:spPr>
          <a:xfrm>
            <a:off x="3239640" y="368208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45" name="PlaceHolder 7"/>
          <p:cNvSpPr>
            <a:spLocks noGrp="1"/>
          </p:cNvSpPr>
          <p:nvPr>
            <p:ph type="body"/>
          </p:nvPr>
        </p:nvSpPr>
        <p:spPr>
          <a:xfrm>
            <a:off x="6022080" y="368208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5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ca-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59" name="PlaceHolder 2"/>
          <p:cNvSpPr>
            <a:spLocks noGrp="1"/>
          </p:cNvSpPr>
          <p:nvPr>
            <p:ph type="body"/>
          </p:nvPr>
        </p:nvSpPr>
        <p:spPr>
          <a:xfrm>
            <a:off x="457200" y="1604520"/>
            <a:ext cx="8229240" cy="397728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
        <p:nvSpPr>
          <p:cNvPr id="62" name="PlaceHolder 3"/>
          <p:cNvSpPr>
            <a:spLocks noGrp="1"/>
          </p:cNvSpPr>
          <p:nvPr>
            <p:ph type="body"/>
          </p:nvPr>
        </p:nvSpPr>
        <p:spPr>
          <a:xfrm>
            <a:off x="467424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ca-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66" name="PlaceHolder 2"/>
          <p:cNvSpPr>
            <a:spLocks noGrp="1"/>
          </p:cNvSpPr>
          <p:nvPr>
            <p:ph type="body"/>
          </p:nvPr>
        </p:nvSpPr>
        <p:spPr>
          <a:xfrm>
            <a:off x="45720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67" name="PlaceHolder 3"/>
          <p:cNvSpPr>
            <a:spLocks noGrp="1"/>
          </p:cNvSpPr>
          <p:nvPr>
            <p:ph type="body"/>
          </p:nvPr>
        </p:nvSpPr>
        <p:spPr>
          <a:xfrm>
            <a:off x="467424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
        <p:nvSpPr>
          <p:cNvPr id="68" name="PlaceHolder 4"/>
          <p:cNvSpPr>
            <a:spLocks noGrp="1"/>
          </p:cNvSpPr>
          <p:nvPr>
            <p:ph type="body"/>
          </p:nvPr>
        </p:nvSpPr>
        <p:spPr>
          <a:xfrm>
            <a:off x="45720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1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ca-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70" name="PlaceHolder 2"/>
          <p:cNvSpPr>
            <a:spLocks noGrp="1"/>
          </p:cNvSpPr>
          <p:nvPr>
            <p:ph type="body"/>
          </p:nvPr>
        </p:nvSpPr>
        <p:spPr>
          <a:xfrm>
            <a:off x="45720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
        <p:nvSpPr>
          <p:cNvPr id="71" name="PlaceHolder 3"/>
          <p:cNvSpPr>
            <a:spLocks noGrp="1"/>
          </p:cNvSpPr>
          <p:nvPr>
            <p:ph type="body"/>
          </p:nvPr>
        </p:nvSpPr>
        <p:spPr>
          <a:xfrm>
            <a:off x="467424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72" name="PlaceHolder 4"/>
          <p:cNvSpPr>
            <a:spLocks noGrp="1"/>
          </p:cNvSpPr>
          <p:nvPr>
            <p:ph type="body"/>
          </p:nvPr>
        </p:nvSpPr>
        <p:spPr>
          <a:xfrm>
            <a:off x="467424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76" name="PlaceHolder 4"/>
          <p:cNvSpPr>
            <a:spLocks noGrp="1"/>
          </p:cNvSpPr>
          <p:nvPr>
            <p:ph type="body"/>
          </p:nvPr>
        </p:nvSpPr>
        <p:spPr>
          <a:xfrm>
            <a:off x="457200" y="3682080"/>
            <a:ext cx="822924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78" name="PlaceHolder 2"/>
          <p:cNvSpPr>
            <a:spLocks noGrp="1"/>
          </p:cNvSpPr>
          <p:nvPr>
            <p:ph type="body"/>
          </p:nvPr>
        </p:nvSpPr>
        <p:spPr>
          <a:xfrm>
            <a:off x="457200" y="1604520"/>
            <a:ext cx="822924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79" name="PlaceHolder 3"/>
          <p:cNvSpPr>
            <a:spLocks noGrp="1"/>
          </p:cNvSpPr>
          <p:nvPr>
            <p:ph type="body"/>
          </p:nvPr>
        </p:nvSpPr>
        <p:spPr>
          <a:xfrm>
            <a:off x="457200" y="3682080"/>
            <a:ext cx="822924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81" name="PlaceHolder 2"/>
          <p:cNvSpPr>
            <a:spLocks noGrp="1"/>
          </p:cNvSpPr>
          <p:nvPr>
            <p:ph type="body"/>
          </p:nvPr>
        </p:nvSpPr>
        <p:spPr>
          <a:xfrm>
            <a:off x="45720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82" name="PlaceHolder 3"/>
          <p:cNvSpPr>
            <a:spLocks noGrp="1"/>
          </p:cNvSpPr>
          <p:nvPr>
            <p:ph type="body"/>
          </p:nvPr>
        </p:nvSpPr>
        <p:spPr>
          <a:xfrm>
            <a:off x="467424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83" name="PlaceHolder 4"/>
          <p:cNvSpPr>
            <a:spLocks noGrp="1"/>
          </p:cNvSpPr>
          <p:nvPr>
            <p:ph type="body"/>
          </p:nvPr>
        </p:nvSpPr>
        <p:spPr>
          <a:xfrm>
            <a:off x="45720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84" name="PlaceHolder 5"/>
          <p:cNvSpPr>
            <a:spLocks noGrp="1"/>
          </p:cNvSpPr>
          <p:nvPr>
            <p:ph type="body"/>
          </p:nvPr>
        </p:nvSpPr>
        <p:spPr>
          <a:xfrm>
            <a:off x="467424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86" name="PlaceHolder 2"/>
          <p:cNvSpPr>
            <a:spLocks noGrp="1"/>
          </p:cNvSpPr>
          <p:nvPr>
            <p:ph type="body"/>
          </p:nvPr>
        </p:nvSpPr>
        <p:spPr>
          <a:xfrm>
            <a:off x="457200" y="160452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87" name="PlaceHolder 3"/>
          <p:cNvSpPr>
            <a:spLocks noGrp="1"/>
          </p:cNvSpPr>
          <p:nvPr>
            <p:ph type="body"/>
          </p:nvPr>
        </p:nvSpPr>
        <p:spPr>
          <a:xfrm>
            <a:off x="3239640" y="160452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88" name="PlaceHolder 4"/>
          <p:cNvSpPr>
            <a:spLocks noGrp="1"/>
          </p:cNvSpPr>
          <p:nvPr>
            <p:ph type="body"/>
          </p:nvPr>
        </p:nvSpPr>
        <p:spPr>
          <a:xfrm>
            <a:off x="6022080" y="160452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89" name="PlaceHolder 5"/>
          <p:cNvSpPr>
            <a:spLocks noGrp="1"/>
          </p:cNvSpPr>
          <p:nvPr>
            <p:ph type="body"/>
          </p:nvPr>
        </p:nvSpPr>
        <p:spPr>
          <a:xfrm>
            <a:off x="457200" y="368208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90" name="PlaceHolder 6"/>
          <p:cNvSpPr>
            <a:spLocks noGrp="1"/>
          </p:cNvSpPr>
          <p:nvPr>
            <p:ph type="body"/>
          </p:nvPr>
        </p:nvSpPr>
        <p:spPr>
          <a:xfrm>
            <a:off x="3239640" y="368208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91" name="PlaceHolder 7"/>
          <p:cNvSpPr>
            <a:spLocks noGrp="1"/>
          </p:cNvSpPr>
          <p:nvPr>
            <p:ph type="body"/>
          </p:nvPr>
        </p:nvSpPr>
        <p:spPr>
          <a:xfrm>
            <a:off x="6022080" y="3682080"/>
            <a:ext cx="26496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13" name="PlaceHolder 2"/>
          <p:cNvSpPr>
            <a:spLocks noGrp="1"/>
          </p:cNvSpPr>
          <p:nvPr>
            <p:ph type="body"/>
          </p:nvPr>
        </p:nvSpPr>
        <p:spPr>
          <a:xfrm>
            <a:off x="457200" y="1604520"/>
            <a:ext cx="8229240" cy="397728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15" name="PlaceHolder 2"/>
          <p:cNvSpPr>
            <a:spLocks noGrp="1"/>
          </p:cNvSpPr>
          <p:nvPr>
            <p:ph type="body"/>
          </p:nvPr>
        </p:nvSpPr>
        <p:spPr>
          <a:xfrm>
            <a:off x="45720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ca-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21" name="PlaceHolder 3"/>
          <p:cNvSpPr>
            <a:spLocks noGrp="1"/>
          </p:cNvSpPr>
          <p:nvPr>
            <p:ph type="body"/>
          </p:nvPr>
        </p:nvSpPr>
        <p:spPr>
          <a:xfrm>
            <a:off x="467424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
        <p:nvSpPr>
          <p:cNvPr id="22" name="PlaceHolder 4"/>
          <p:cNvSpPr>
            <a:spLocks noGrp="1"/>
          </p:cNvSpPr>
          <p:nvPr>
            <p:ph type="body"/>
          </p:nvPr>
        </p:nvSpPr>
        <p:spPr>
          <a:xfrm>
            <a:off x="45720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24" name="PlaceHolder 2"/>
          <p:cNvSpPr>
            <a:spLocks noGrp="1"/>
          </p:cNvSpPr>
          <p:nvPr>
            <p:ph type="body"/>
          </p:nvPr>
        </p:nvSpPr>
        <p:spPr>
          <a:xfrm>
            <a:off x="457200" y="1604520"/>
            <a:ext cx="4015800" cy="3977280"/>
          </a:xfrm>
          <a:prstGeom prst="rect">
            <a:avLst/>
          </a:prstGeom>
        </p:spPr>
        <p:txBody>
          <a:bodyPr lIns="0" rIns="0" tIns="0" bIns="0">
            <a:normAutofit/>
          </a:bodyPr>
          <a:p>
            <a:endParaRPr b="0" lang="ca-ES" sz="1400" spc="-1" strike="noStrike">
              <a:solidFill>
                <a:srgbClr val="000000"/>
              </a:solidFill>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26" name="PlaceHolder 4"/>
          <p:cNvSpPr>
            <a:spLocks noGrp="1"/>
          </p:cNvSpPr>
          <p:nvPr>
            <p:ph type="body"/>
          </p:nvPr>
        </p:nvSpPr>
        <p:spPr>
          <a:xfrm>
            <a:off x="4674240" y="368208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ca-ES" sz="1400" spc="-1" strike="noStrike">
              <a:solidFill>
                <a:srgbClr val="000000"/>
              </a:solidFill>
              <a:latin typeface="Arial"/>
            </a:endParaRPr>
          </a:p>
        </p:txBody>
      </p:sp>
      <p:sp>
        <p:nvSpPr>
          <p:cNvPr id="28" name="PlaceHolder 2"/>
          <p:cNvSpPr>
            <a:spLocks noGrp="1"/>
          </p:cNvSpPr>
          <p:nvPr>
            <p:ph type="body"/>
          </p:nvPr>
        </p:nvSpPr>
        <p:spPr>
          <a:xfrm>
            <a:off x="45720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29" name="PlaceHolder 3"/>
          <p:cNvSpPr>
            <a:spLocks noGrp="1"/>
          </p:cNvSpPr>
          <p:nvPr>
            <p:ph type="body"/>
          </p:nvPr>
        </p:nvSpPr>
        <p:spPr>
          <a:xfrm>
            <a:off x="4674240" y="1604520"/>
            <a:ext cx="4015800" cy="1896840"/>
          </a:xfrm>
          <a:prstGeom prst="rect">
            <a:avLst/>
          </a:prstGeom>
        </p:spPr>
        <p:txBody>
          <a:bodyPr lIns="0" rIns="0" tIns="0" bIns="0">
            <a:normAutofit/>
          </a:bodyPr>
          <a:p>
            <a:endParaRPr b="0" lang="ca-ES" sz="1400" spc="-1" strike="noStrike">
              <a:solidFill>
                <a:srgbClr val="000000"/>
              </a:solidFill>
              <a:latin typeface="Arial"/>
            </a:endParaRPr>
          </a:p>
        </p:txBody>
      </p:sp>
      <p:sp>
        <p:nvSpPr>
          <p:cNvPr id="30" name="PlaceHolder 4"/>
          <p:cNvSpPr>
            <a:spLocks noGrp="1"/>
          </p:cNvSpPr>
          <p:nvPr>
            <p:ph type="body"/>
          </p:nvPr>
        </p:nvSpPr>
        <p:spPr>
          <a:xfrm>
            <a:off x="457200" y="3682080"/>
            <a:ext cx="8229240" cy="1896840"/>
          </a:xfrm>
          <a:prstGeom prst="rect">
            <a:avLst/>
          </a:prstGeom>
        </p:spPr>
        <p:txBody>
          <a:bodyPr lIns="0" rIns="0" tIns="0" bIns="0">
            <a:normAutofit/>
          </a:bodyPr>
          <a:p>
            <a:endParaRPr b="0" lang="ca-ES"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CustomShape 1"/>
          <p:cNvSpPr/>
          <p:nvPr/>
        </p:nvSpPr>
        <p:spPr>
          <a:xfrm>
            <a:off x="-9360" y="-7920"/>
            <a:ext cx="9162720" cy="1041120"/>
          </a:xfrm>
          <a:custGeom>
            <a:avLst/>
            <a:gdLst/>
            <a:ahLst/>
            <a:rect l="l" t="t" r="r" b="b"/>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72845c">
                  <a:alpha val="45098"/>
                </a:srgbClr>
              </a:gs>
              <a:gs pos="100000">
                <a:srgbClr val="49accd">
                  <a:alpha val="55294"/>
                </a:srgbClr>
              </a:gs>
            </a:gsLst>
            <a:lin ang="5400000"/>
          </a:gradFill>
          <a:ln w="0">
            <a:noFill/>
          </a:ln>
        </p:spPr>
        <p:style>
          <a:lnRef idx="0"/>
          <a:fillRef idx="0"/>
          <a:effectRef idx="0"/>
          <a:fontRef idx="minor"/>
        </p:style>
      </p:sp>
      <p:sp>
        <p:nvSpPr>
          <p:cNvPr id="1" name="CustomShape 2"/>
          <p:cNvSpPr/>
          <p:nvPr/>
        </p:nvSpPr>
        <p:spPr>
          <a:xfrm>
            <a:off x="4381560" y="-7920"/>
            <a:ext cx="4762080" cy="637920"/>
          </a:xfrm>
          <a:custGeom>
            <a:avLst/>
            <a:gdLst/>
            <a:ahLst/>
            <a:rect l="l" t="t" r="r" b="b"/>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20000">
                <a:srgbClr val="8aa26c"/>
              </a:gs>
              <a:gs pos="100000">
                <a:srgbClr val="42869e"/>
              </a:gs>
            </a:gsLst>
            <a:lin ang="16200000"/>
          </a:gradFill>
          <a:ln w="0">
            <a:noFill/>
          </a:ln>
        </p:spPr>
        <p:style>
          <a:lnRef idx="0"/>
          <a:fillRef idx="0"/>
          <a:effectRef idx="0"/>
          <a:fontRef idx="minor"/>
        </p:style>
      </p:sp>
      <p:grpSp>
        <p:nvGrpSpPr>
          <p:cNvPr id="2" name="Group 3"/>
          <p:cNvGrpSpPr/>
          <p:nvPr/>
        </p:nvGrpSpPr>
        <p:grpSpPr>
          <a:xfrm>
            <a:off x="-29160" y="-14400"/>
            <a:ext cx="9197640" cy="1082880"/>
            <a:chOff x="-29160" y="-14400"/>
            <a:chExt cx="9197640" cy="1082880"/>
          </a:xfrm>
        </p:grpSpPr>
        <p:sp>
          <p:nvSpPr>
            <p:cNvPr id="3" name="CustomShape 4"/>
            <p:cNvSpPr/>
            <p:nvPr/>
          </p:nvSpPr>
          <p:spPr>
            <a:xfrm rot="21436200">
              <a:off x="-18720" y="203040"/>
              <a:ext cx="9162720" cy="647280"/>
            </a:xfrm>
            <a:custGeom>
              <a:avLst/>
              <a:gdLst/>
              <a:ahLst/>
              <a:rect l="l" t="t" r="r" b="b"/>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75">
              <a:solidFill>
                <a:srgbClr val="5d9bb0"/>
              </a:solidFill>
              <a:round/>
            </a:ln>
          </p:spPr>
          <p:style>
            <a:lnRef idx="0"/>
            <a:fillRef idx="0"/>
            <a:effectRef idx="0"/>
            <a:fontRef idx="minor"/>
          </p:style>
        </p:sp>
        <p:sp>
          <p:nvSpPr>
            <p:cNvPr id="4" name="CustomShape 5"/>
            <p:cNvSpPr/>
            <p:nvPr/>
          </p:nvSpPr>
          <p:spPr>
            <a:xfrm rot="21436200">
              <a:off x="-14040" y="276480"/>
              <a:ext cx="9175320" cy="528840"/>
            </a:xfrm>
            <a:custGeom>
              <a:avLst/>
              <a:gdLst/>
              <a:ahLst/>
              <a:rect l="l" t="t" r="r" b="b"/>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a:solidFill>
                <a:schemeClr val="accent4"/>
              </a:solidFill>
              <a:round/>
            </a:ln>
          </p:spPr>
          <p:style>
            <a:lnRef idx="0"/>
            <a:fillRef idx="0"/>
            <a:effectRef idx="0"/>
            <a:fontRef idx="minor"/>
          </p:style>
        </p:sp>
      </p:grpSp>
      <p:sp>
        <p:nvSpPr>
          <p:cNvPr id="5" name="PlaceHolder 6"/>
          <p:cNvSpPr>
            <a:spLocks noGrp="1"/>
          </p:cNvSpPr>
          <p:nvPr>
            <p:ph type="dt"/>
          </p:nvPr>
        </p:nvSpPr>
        <p:spPr>
          <a:xfrm>
            <a:off x="457200" y="6356520"/>
            <a:ext cx="2133360" cy="364680"/>
          </a:xfrm>
          <a:prstGeom prst="rect">
            <a:avLst/>
          </a:prstGeom>
        </p:spPr>
        <p:txBody>
          <a:bodyPr lIns="0" rIns="0" tIns="0" bIns="0" anchor="b">
            <a:noAutofit/>
          </a:bodyPr>
          <a:p>
            <a:endParaRPr b="0" lang="ca-ES" sz="2400" spc="-1" strike="noStrike">
              <a:latin typeface="Times New Roman"/>
            </a:endParaRPr>
          </a:p>
        </p:txBody>
      </p:sp>
      <p:sp>
        <p:nvSpPr>
          <p:cNvPr id="6" name="PlaceHolder 7"/>
          <p:cNvSpPr>
            <a:spLocks noGrp="1"/>
          </p:cNvSpPr>
          <p:nvPr>
            <p:ph type="ftr"/>
          </p:nvPr>
        </p:nvSpPr>
        <p:spPr>
          <a:xfrm>
            <a:off x="2666880" y="6356520"/>
            <a:ext cx="3352320" cy="364680"/>
          </a:xfrm>
          <a:prstGeom prst="rect">
            <a:avLst/>
          </a:prstGeom>
        </p:spPr>
        <p:txBody>
          <a:bodyPr lIns="0" rIns="0" tIns="0" bIns="0" anchor="b">
            <a:noAutofit/>
          </a:bodyPr>
          <a:p>
            <a:endParaRPr b="0" lang="ca-ES" sz="2400" spc="-1" strike="noStrike">
              <a:latin typeface="Times New Roman"/>
            </a:endParaRPr>
          </a:p>
        </p:txBody>
      </p:sp>
      <p:sp>
        <p:nvSpPr>
          <p:cNvPr id="7" name="PlaceHolder 8"/>
          <p:cNvSpPr>
            <a:spLocks noGrp="1"/>
          </p:cNvSpPr>
          <p:nvPr>
            <p:ph type="sldNum"/>
          </p:nvPr>
        </p:nvSpPr>
        <p:spPr>
          <a:xfrm>
            <a:off x="7924680" y="6356520"/>
            <a:ext cx="761760" cy="364680"/>
          </a:xfrm>
          <a:prstGeom prst="rect">
            <a:avLst/>
          </a:prstGeom>
        </p:spPr>
        <p:txBody>
          <a:bodyPr lIns="0" rIns="0" tIns="0" bIns="0" anchor="b">
            <a:noAutofit/>
          </a:bodyPr>
          <a:p>
            <a:pPr algn="r">
              <a:lnSpc>
                <a:spcPct val="100000"/>
              </a:lnSpc>
              <a:tabLst>
                <a:tab algn="l" pos="0"/>
              </a:tabLst>
            </a:pPr>
            <a:fld id="{79E8F455-79D9-4F70-9865-3E306912D902}" type="slidenum">
              <a:rPr b="0" lang="en-US" sz="1200" spc="-1" strike="noStrike">
                <a:solidFill>
                  <a:srgbClr val="646268"/>
                </a:solidFill>
                <a:latin typeface="Calibri"/>
                <a:ea typeface="Calibri"/>
              </a:rPr>
              <a:t>&lt;número&gt;</a:t>
            </a:fld>
            <a:endParaRPr b="0" lang="ca-ES" sz="1200" spc="-1" strike="noStrike">
              <a:latin typeface="Times New Roman"/>
            </a:endParaRPr>
          </a:p>
        </p:txBody>
      </p:sp>
      <p:sp>
        <p:nvSpPr>
          <p:cNvPr id="8" name="PlaceHolder 9"/>
          <p:cNvSpPr>
            <a:spLocks noGrp="1"/>
          </p:cNvSpPr>
          <p:nvPr>
            <p:ph type="title"/>
          </p:nvPr>
        </p:nvSpPr>
        <p:spPr>
          <a:xfrm>
            <a:off x="457200" y="273600"/>
            <a:ext cx="8229240" cy="1144800"/>
          </a:xfrm>
          <a:prstGeom prst="rect">
            <a:avLst/>
          </a:prstGeom>
        </p:spPr>
        <p:txBody>
          <a:bodyPr lIns="0" rIns="0" tIns="0" bIns="0" anchor="ctr">
            <a:noAutofit/>
          </a:bodyPr>
          <a:p>
            <a:r>
              <a:rPr b="0" lang="ca-ES" sz="1400" spc="-1" strike="noStrike">
                <a:solidFill>
                  <a:srgbClr val="000000"/>
                </a:solidFill>
                <a:latin typeface="Arial"/>
              </a:rPr>
              <a:t>Feu clic per a editar el format del text del títol</a:t>
            </a:r>
            <a:endParaRPr b="0" lang="ca-ES" sz="1400" spc="-1" strike="noStrike">
              <a:solidFill>
                <a:srgbClr val="000000"/>
              </a:solidFill>
              <a:latin typeface="Arial"/>
            </a:endParaRPr>
          </a:p>
        </p:txBody>
      </p:sp>
      <p:sp>
        <p:nvSpPr>
          <p:cNvPr id="9" name="PlaceHolder 10"/>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a-ES" sz="1400" spc="-1" strike="noStrike">
                <a:solidFill>
                  <a:srgbClr val="000000"/>
                </a:solidFill>
                <a:latin typeface="Arial"/>
              </a:rPr>
              <a:t>Feu clic per a editar el format del text de l'esquema</a:t>
            </a:r>
            <a:endParaRPr b="0" lang="ca-E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a-ES" sz="1400" spc="-1" strike="noStrike">
                <a:solidFill>
                  <a:srgbClr val="000000"/>
                </a:solidFill>
                <a:latin typeface="Arial"/>
              </a:rPr>
              <a:t>Segon nivell d'esquema</a:t>
            </a:r>
            <a:endParaRPr b="0" lang="ca-E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a-ES" sz="1400" spc="-1" strike="noStrike">
                <a:solidFill>
                  <a:srgbClr val="000000"/>
                </a:solidFill>
                <a:latin typeface="Arial"/>
              </a:rPr>
              <a:t>Tercer nivell d'esquema</a:t>
            </a:r>
            <a:endParaRPr b="0" lang="ca-E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a-ES" sz="1400" spc="-1" strike="noStrike">
                <a:solidFill>
                  <a:srgbClr val="000000"/>
                </a:solidFill>
                <a:latin typeface="Arial"/>
              </a:rPr>
              <a:t>Quart nivell d'esquema</a:t>
            </a:r>
            <a:endParaRPr b="0" lang="ca-E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a-ES" sz="2000" spc="-1" strike="noStrike">
                <a:solidFill>
                  <a:srgbClr val="000000"/>
                </a:solidFill>
                <a:latin typeface="Arial"/>
              </a:rPr>
              <a:t>Cinquè nivell d'esquema</a:t>
            </a:r>
            <a:endParaRPr b="0" lang="ca-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a-ES" sz="2000" spc="-1" strike="noStrike">
                <a:solidFill>
                  <a:srgbClr val="000000"/>
                </a:solidFill>
                <a:latin typeface="Arial"/>
              </a:rPr>
              <a:t>Sisè nivell d'esquema</a:t>
            </a:r>
            <a:endParaRPr b="0" lang="ca-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a-ES" sz="2000" spc="-1" strike="noStrike">
                <a:solidFill>
                  <a:srgbClr val="000000"/>
                </a:solidFill>
                <a:latin typeface="Arial"/>
              </a:rPr>
              <a:t>Setè nivell d'esquema</a:t>
            </a:r>
            <a:endParaRPr b="0" lang="ca-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6" name="CustomShape 1"/>
          <p:cNvSpPr/>
          <p:nvPr/>
        </p:nvSpPr>
        <p:spPr>
          <a:xfrm>
            <a:off x="-9360" y="-7920"/>
            <a:ext cx="9162720" cy="1041120"/>
          </a:xfrm>
          <a:custGeom>
            <a:avLst/>
            <a:gdLst/>
            <a:ahLst/>
            <a:rect l="l" t="t" r="r" b="b"/>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72845c">
                  <a:alpha val="45098"/>
                </a:srgbClr>
              </a:gs>
              <a:gs pos="100000">
                <a:srgbClr val="49accd">
                  <a:alpha val="55294"/>
                </a:srgbClr>
              </a:gs>
            </a:gsLst>
            <a:lin ang="5400000"/>
          </a:gradFill>
          <a:ln w="0">
            <a:noFill/>
          </a:ln>
        </p:spPr>
        <p:style>
          <a:lnRef idx="0"/>
          <a:fillRef idx="0"/>
          <a:effectRef idx="0"/>
          <a:fontRef idx="minor"/>
        </p:style>
      </p:sp>
      <p:sp>
        <p:nvSpPr>
          <p:cNvPr id="47" name="CustomShape 2"/>
          <p:cNvSpPr/>
          <p:nvPr/>
        </p:nvSpPr>
        <p:spPr>
          <a:xfrm>
            <a:off x="4381560" y="-7920"/>
            <a:ext cx="4762080" cy="637920"/>
          </a:xfrm>
          <a:custGeom>
            <a:avLst/>
            <a:gdLst/>
            <a:ahLst/>
            <a:rect l="l" t="t" r="r" b="b"/>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20000">
                <a:srgbClr val="8aa26c"/>
              </a:gs>
              <a:gs pos="100000">
                <a:srgbClr val="42869e"/>
              </a:gs>
            </a:gsLst>
            <a:lin ang="16200000"/>
          </a:gradFill>
          <a:ln w="0">
            <a:noFill/>
          </a:ln>
        </p:spPr>
        <p:style>
          <a:lnRef idx="0"/>
          <a:fillRef idx="0"/>
          <a:effectRef idx="0"/>
          <a:fontRef idx="minor"/>
        </p:style>
      </p:sp>
      <p:grpSp>
        <p:nvGrpSpPr>
          <p:cNvPr id="48" name="Group 3"/>
          <p:cNvGrpSpPr/>
          <p:nvPr/>
        </p:nvGrpSpPr>
        <p:grpSpPr>
          <a:xfrm>
            <a:off x="-29160" y="-14400"/>
            <a:ext cx="9197640" cy="1082880"/>
            <a:chOff x="-29160" y="-14400"/>
            <a:chExt cx="9197640" cy="1082880"/>
          </a:xfrm>
        </p:grpSpPr>
        <p:sp>
          <p:nvSpPr>
            <p:cNvPr id="49" name="CustomShape 4"/>
            <p:cNvSpPr/>
            <p:nvPr/>
          </p:nvSpPr>
          <p:spPr>
            <a:xfrm rot="21436200">
              <a:off x="-18720" y="203040"/>
              <a:ext cx="9162720" cy="647280"/>
            </a:xfrm>
            <a:custGeom>
              <a:avLst/>
              <a:gdLst/>
              <a:ahLst/>
              <a:rect l="l" t="t" r="r" b="b"/>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75">
              <a:solidFill>
                <a:srgbClr val="5d9bb0"/>
              </a:solidFill>
              <a:round/>
            </a:ln>
          </p:spPr>
          <p:style>
            <a:lnRef idx="0"/>
            <a:fillRef idx="0"/>
            <a:effectRef idx="0"/>
            <a:fontRef idx="minor"/>
          </p:style>
        </p:sp>
        <p:sp>
          <p:nvSpPr>
            <p:cNvPr id="50" name="CustomShape 5"/>
            <p:cNvSpPr/>
            <p:nvPr/>
          </p:nvSpPr>
          <p:spPr>
            <a:xfrm rot="21436200">
              <a:off x="-14040" y="276480"/>
              <a:ext cx="9175320" cy="528840"/>
            </a:xfrm>
            <a:custGeom>
              <a:avLst/>
              <a:gdLst/>
              <a:ahLst/>
              <a:rect l="l" t="t" r="r" b="b"/>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a:solidFill>
                <a:schemeClr val="accent4"/>
              </a:solidFill>
              <a:round/>
            </a:ln>
          </p:spPr>
          <p:style>
            <a:lnRef idx="0"/>
            <a:fillRef idx="0"/>
            <a:effectRef idx="0"/>
            <a:fontRef idx="minor"/>
          </p:style>
        </p:sp>
      </p:grpSp>
      <p:sp>
        <p:nvSpPr>
          <p:cNvPr id="51" name="PlaceHolder 6"/>
          <p:cNvSpPr>
            <a:spLocks noGrp="1"/>
          </p:cNvSpPr>
          <p:nvPr>
            <p:ph type="title"/>
          </p:nvPr>
        </p:nvSpPr>
        <p:spPr>
          <a:xfrm>
            <a:off x="457200" y="704880"/>
            <a:ext cx="8229240" cy="1142640"/>
          </a:xfrm>
          <a:prstGeom prst="rect">
            <a:avLst/>
          </a:prstGeom>
        </p:spPr>
        <p:txBody>
          <a:bodyPr lIns="0" rIns="0" bIns="0" anchor="b">
            <a:noAutofit/>
          </a:bodyPr>
          <a:p>
            <a:r>
              <a:rPr b="0" lang="ca-ES" sz="5000" spc="-1" strike="noStrike">
                <a:solidFill>
                  <a:srgbClr val="000000"/>
                </a:solidFill>
                <a:latin typeface="Arial"/>
              </a:rPr>
              <a:t>Feu clic per a editar el format del text del títol</a:t>
            </a:r>
            <a:endParaRPr b="0" lang="ca-ES" sz="5000" spc="-1" strike="noStrike">
              <a:solidFill>
                <a:srgbClr val="000000"/>
              </a:solidFill>
              <a:latin typeface="Arial"/>
            </a:endParaRPr>
          </a:p>
        </p:txBody>
      </p:sp>
      <p:sp>
        <p:nvSpPr>
          <p:cNvPr id="52" name="PlaceHolder 7"/>
          <p:cNvSpPr>
            <a:spLocks noGrp="1"/>
          </p:cNvSpPr>
          <p:nvPr>
            <p:ph type="body"/>
          </p:nvPr>
        </p:nvSpPr>
        <p:spPr>
          <a:xfrm>
            <a:off x="457200" y="1935000"/>
            <a:ext cx="8229240" cy="4389120"/>
          </a:xfrm>
          <a:prstGeom prst="rect">
            <a:avLst/>
          </a:prstGeom>
        </p:spPr>
        <p:txBody>
          <a:bodyPr>
            <a:noAutofit/>
          </a:bodyPr>
          <a:p>
            <a:pPr marL="432000" indent="-324000">
              <a:spcBef>
                <a:spcPts val="1417"/>
              </a:spcBef>
              <a:buClr>
                <a:srgbClr val="000000"/>
              </a:buClr>
              <a:buSzPct val="45000"/>
              <a:buFont typeface="Wingdings" charset="2"/>
              <a:buChar char=""/>
            </a:pPr>
            <a:r>
              <a:rPr b="0" lang="ca-ES" sz="2600" spc="-1" strike="noStrike">
                <a:solidFill>
                  <a:srgbClr val="000000"/>
                </a:solidFill>
                <a:latin typeface="Arial"/>
              </a:rPr>
              <a:t>Feu clic per a editar el format del text de l'esquema</a:t>
            </a:r>
            <a:endParaRPr b="0" lang="ca-ES" sz="26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a-ES" sz="2600" spc="-1" strike="noStrike">
                <a:solidFill>
                  <a:srgbClr val="000000"/>
                </a:solidFill>
                <a:latin typeface="Arial"/>
              </a:rPr>
              <a:t>Segon nivell d'esquema</a:t>
            </a:r>
            <a:endParaRPr b="0" lang="ca-ES" sz="26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a-ES" sz="2600" spc="-1" strike="noStrike">
                <a:solidFill>
                  <a:srgbClr val="000000"/>
                </a:solidFill>
                <a:latin typeface="Arial"/>
              </a:rPr>
              <a:t>Tercer nivell d'esquema</a:t>
            </a:r>
            <a:endParaRPr b="0" lang="ca-ES" sz="26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a-ES" sz="2600" spc="-1" strike="noStrike">
                <a:solidFill>
                  <a:srgbClr val="000000"/>
                </a:solidFill>
                <a:latin typeface="Arial"/>
              </a:rPr>
              <a:t>Quart nivell d'esquema</a:t>
            </a:r>
            <a:endParaRPr b="0" lang="ca-ES" sz="26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a-ES" sz="2600" spc="-1" strike="noStrike">
                <a:solidFill>
                  <a:srgbClr val="000000"/>
                </a:solidFill>
                <a:latin typeface="Arial"/>
              </a:rPr>
              <a:t>Cinquè nivell d'esquema</a:t>
            </a:r>
            <a:endParaRPr b="0" lang="ca-ES" sz="26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a-ES" sz="2600" spc="-1" strike="noStrike">
                <a:solidFill>
                  <a:srgbClr val="000000"/>
                </a:solidFill>
                <a:latin typeface="Arial"/>
              </a:rPr>
              <a:t>Sisè nivell d'esquema</a:t>
            </a:r>
            <a:endParaRPr b="0" lang="ca-ES" sz="26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a-ES" sz="2600" spc="-1" strike="noStrike">
                <a:solidFill>
                  <a:srgbClr val="000000"/>
                </a:solidFill>
                <a:latin typeface="Arial"/>
              </a:rPr>
              <a:t>Setè nivell d'esquema</a:t>
            </a:r>
            <a:endParaRPr b="0" lang="ca-ES" sz="2600" spc="-1" strike="noStrike">
              <a:solidFill>
                <a:srgbClr val="000000"/>
              </a:solidFill>
              <a:latin typeface="Arial"/>
            </a:endParaRPr>
          </a:p>
        </p:txBody>
      </p:sp>
      <p:sp>
        <p:nvSpPr>
          <p:cNvPr id="53" name="PlaceHolder 8"/>
          <p:cNvSpPr>
            <a:spLocks noGrp="1"/>
          </p:cNvSpPr>
          <p:nvPr>
            <p:ph type="dt"/>
          </p:nvPr>
        </p:nvSpPr>
        <p:spPr>
          <a:xfrm>
            <a:off x="457200" y="6356520"/>
            <a:ext cx="2133360" cy="364680"/>
          </a:xfrm>
          <a:prstGeom prst="rect">
            <a:avLst/>
          </a:prstGeom>
        </p:spPr>
        <p:txBody>
          <a:bodyPr lIns="0" rIns="0" tIns="0" bIns="0" anchor="b">
            <a:noAutofit/>
          </a:bodyPr>
          <a:p>
            <a:endParaRPr b="0" lang="ca-ES" sz="2400" spc="-1" strike="noStrike">
              <a:latin typeface="Times New Roman"/>
            </a:endParaRPr>
          </a:p>
        </p:txBody>
      </p:sp>
      <p:sp>
        <p:nvSpPr>
          <p:cNvPr id="54" name="PlaceHolder 9"/>
          <p:cNvSpPr>
            <a:spLocks noGrp="1"/>
          </p:cNvSpPr>
          <p:nvPr>
            <p:ph type="ftr"/>
          </p:nvPr>
        </p:nvSpPr>
        <p:spPr>
          <a:xfrm>
            <a:off x="2666880" y="6356520"/>
            <a:ext cx="3352320" cy="364680"/>
          </a:xfrm>
          <a:prstGeom prst="rect">
            <a:avLst/>
          </a:prstGeom>
        </p:spPr>
        <p:txBody>
          <a:bodyPr lIns="0" rIns="0" tIns="0" bIns="0" anchor="b">
            <a:noAutofit/>
          </a:bodyPr>
          <a:p>
            <a:endParaRPr b="0" lang="ca-ES" sz="2400" spc="-1" strike="noStrike">
              <a:latin typeface="Times New Roman"/>
            </a:endParaRPr>
          </a:p>
        </p:txBody>
      </p:sp>
      <p:sp>
        <p:nvSpPr>
          <p:cNvPr id="55" name="PlaceHolder 10"/>
          <p:cNvSpPr>
            <a:spLocks noGrp="1"/>
          </p:cNvSpPr>
          <p:nvPr>
            <p:ph type="sldNum"/>
          </p:nvPr>
        </p:nvSpPr>
        <p:spPr>
          <a:xfrm>
            <a:off x="7924680" y="6356520"/>
            <a:ext cx="761760" cy="364680"/>
          </a:xfrm>
          <a:prstGeom prst="rect">
            <a:avLst/>
          </a:prstGeom>
        </p:spPr>
        <p:txBody>
          <a:bodyPr lIns="0" rIns="0" tIns="0" bIns="0" anchor="b">
            <a:noAutofit/>
          </a:bodyPr>
          <a:p>
            <a:pPr algn="r">
              <a:lnSpc>
                <a:spcPct val="100000"/>
              </a:lnSpc>
              <a:tabLst>
                <a:tab algn="l" pos="0"/>
              </a:tabLst>
            </a:pPr>
            <a:fld id="{BF976A74-56A6-457D-97FD-19B63533D57D}" type="slidenum">
              <a:rPr b="0" lang="en-US" sz="1200" spc="-1" strike="noStrike">
                <a:solidFill>
                  <a:srgbClr val="646268"/>
                </a:solidFill>
                <a:latin typeface="Calibri"/>
                <a:ea typeface="Calibri"/>
              </a:rPr>
              <a:t>&lt;número&gt;</a:t>
            </a:fld>
            <a:endParaRPr b="0" lang="ca-E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hyperlink" Target="http://www.xtec.cat/ceip-elscosterets" TargetMode="Externa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slideLayout" Target="../slideLayouts/slideLayout13.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slideLayout" Target="../slideLayouts/slideLayout13.xml"/><Relationship Id="rId6"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slideLayout" Target="../slideLayouts/slideLayout13.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slideLayout" Target="../slideLayouts/slideLayout13.xml"/><Relationship Id="rId9"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slideLayout" Target="../slideLayouts/slideLayout13.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jpe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1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slideLayout" Target="../slideLayouts/slideLayout13.xml"/><Relationship Id="rId8"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 name="CustomShape 1"/>
          <p:cNvSpPr/>
          <p:nvPr/>
        </p:nvSpPr>
        <p:spPr>
          <a:xfrm>
            <a:off x="1668600" y="5100840"/>
            <a:ext cx="5519160" cy="1209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anchor="ctr">
            <a:noAutofit/>
          </a:bodyPr>
          <a:p>
            <a:pPr algn="ctr">
              <a:lnSpc>
                <a:spcPct val="100000"/>
              </a:lnSpc>
              <a:tabLst>
                <a:tab algn="l" pos="0"/>
              </a:tabLst>
            </a:pPr>
            <a:r>
              <a:rPr b="1" lang="en-US" sz="2000" spc="-1" strike="noStrike">
                <a:solidFill>
                  <a:srgbClr val="7e6bc9"/>
                </a:solidFill>
                <a:latin typeface="Arial"/>
                <a:ea typeface="Arial"/>
              </a:rPr>
              <a:t>EN EL NOSTRE PROJECTE TOTHOM HI TÉ</a:t>
            </a:r>
            <a:br/>
            <a:r>
              <a:rPr b="1" lang="en-US" sz="2000" spc="-1" strike="noStrike">
                <a:solidFill>
                  <a:srgbClr val="7e6bc9"/>
                </a:solidFill>
                <a:latin typeface="Arial"/>
                <a:ea typeface="Arial"/>
              </a:rPr>
              <a:t> EL SEU LLOC I LA SEVA IMPORTÀNCIA</a:t>
            </a:r>
            <a:endParaRPr b="0" lang="ca-ES" sz="2000" spc="-1" strike="noStrike">
              <a:latin typeface="Arial"/>
            </a:endParaRPr>
          </a:p>
        </p:txBody>
      </p:sp>
      <p:sp>
        <p:nvSpPr>
          <p:cNvPr id="99" name="CustomShape 2"/>
          <p:cNvSpPr/>
          <p:nvPr/>
        </p:nvSpPr>
        <p:spPr>
          <a:xfrm>
            <a:off x="1258920" y="6310440"/>
            <a:ext cx="6338520" cy="580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lgn="ctr">
              <a:lnSpc>
                <a:spcPct val="100000"/>
              </a:lnSpc>
              <a:tabLst>
                <a:tab algn="l" pos="0"/>
              </a:tabLst>
            </a:pPr>
            <a:r>
              <a:rPr b="0" lang="en-US" sz="1600" spc="-1" strike="noStrike" u="sng">
                <a:solidFill>
                  <a:srgbClr val="410082"/>
                </a:solidFill>
                <a:uFillTx/>
                <a:latin typeface="Calibri"/>
                <a:ea typeface="Calibri"/>
                <a:hlinkClick r:id="rId1"/>
              </a:rPr>
              <a:t>www.elscosterets.cat</a:t>
            </a:r>
            <a:endParaRPr b="0" lang="ca-ES" sz="1600" spc="-1" strike="noStrike">
              <a:latin typeface="Arial"/>
            </a:endParaRPr>
          </a:p>
          <a:p>
            <a:pPr>
              <a:lnSpc>
                <a:spcPct val="100000"/>
              </a:lnSpc>
              <a:tabLst>
                <a:tab algn="l" pos="0"/>
              </a:tabLst>
            </a:pPr>
            <a:endParaRPr b="0" lang="ca-ES" sz="1600" spc="-1" strike="noStrike">
              <a:latin typeface="Arial"/>
            </a:endParaRPr>
          </a:p>
        </p:txBody>
      </p:sp>
      <p:sp>
        <p:nvSpPr>
          <p:cNvPr id="100" name="CustomShape 3"/>
          <p:cNvSpPr/>
          <p:nvPr/>
        </p:nvSpPr>
        <p:spPr>
          <a:xfrm>
            <a:off x="223920" y="2997000"/>
            <a:ext cx="8695800" cy="914760"/>
          </a:xfrm>
          <a:prstGeom prst="rect">
            <a:avLst/>
          </a:prstGeom>
          <a:noFill/>
          <a:ln w="0">
            <a:noFill/>
          </a:ln>
        </p:spPr>
        <p:style>
          <a:lnRef idx="0"/>
          <a:fillRef idx="0"/>
          <a:effectRef idx="0"/>
          <a:fontRef idx="minor"/>
        </p:style>
        <p:txBody>
          <a:bodyPr>
            <a:spAutoFit/>
          </a:bodyPr>
          <a:p>
            <a:pPr algn="ctr">
              <a:lnSpc>
                <a:spcPct val="100000"/>
              </a:lnSpc>
              <a:tabLst>
                <a:tab algn="l" pos="0"/>
              </a:tabLst>
            </a:pPr>
            <a:r>
              <a:rPr b="1" lang="en-US" sz="5400" spc="-1" strike="noStrike">
                <a:solidFill>
                  <a:srgbClr val="7e6bc9"/>
                </a:solidFill>
                <a:latin typeface="Calibri"/>
                <a:ea typeface="Calibri"/>
              </a:rPr>
              <a:t>BENVINGUDES I BENVINGUTS</a:t>
            </a:r>
            <a:endParaRPr b="0" lang="ca-ES" sz="5400" spc="-1" strike="noStrike">
              <a:latin typeface="Arial"/>
            </a:endParaRPr>
          </a:p>
        </p:txBody>
      </p:sp>
      <p:pic>
        <p:nvPicPr>
          <p:cNvPr id="101" name="Google Shape;77;p1" descr="G:\Documents\LOGOS\LOGOVERDE.png"/>
          <p:cNvPicPr/>
          <p:nvPr/>
        </p:nvPicPr>
        <p:blipFill>
          <a:blip r:embed="rId2"/>
          <a:stretch/>
        </p:blipFill>
        <p:spPr>
          <a:xfrm>
            <a:off x="227160" y="692280"/>
            <a:ext cx="6359040" cy="1353600"/>
          </a:xfrm>
          <a:prstGeom prst="rect">
            <a:avLst/>
          </a:prstGeom>
          <a:ln w="0">
            <a:noFill/>
          </a:ln>
        </p:spPr>
      </p:pic>
      <p:pic>
        <p:nvPicPr>
          <p:cNvPr id="102" name="Google Shape;78;p1" descr="G:\Documents\LOGOS\drac.png"/>
          <p:cNvPicPr/>
          <p:nvPr/>
        </p:nvPicPr>
        <p:blipFill>
          <a:blip r:embed="rId3"/>
          <a:stretch/>
        </p:blipFill>
        <p:spPr>
          <a:xfrm>
            <a:off x="6888240" y="703440"/>
            <a:ext cx="1893600" cy="13428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Shape 1"/>
          <p:cNvSpPr txBox="1"/>
          <p:nvPr/>
        </p:nvSpPr>
        <p:spPr>
          <a:xfrm>
            <a:off x="611280" y="554040"/>
            <a:ext cx="7776720" cy="92664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infantil?</a:t>
            </a:r>
            <a:endParaRPr b="0" lang="ca-ES" sz="5000" spc="-1" strike="noStrike">
              <a:solidFill>
                <a:srgbClr val="000000"/>
              </a:solidFill>
              <a:latin typeface="Arial"/>
            </a:endParaRPr>
          </a:p>
        </p:txBody>
      </p:sp>
      <p:sp>
        <p:nvSpPr>
          <p:cNvPr id="144" name="CustomShape 2"/>
          <p:cNvSpPr/>
          <p:nvPr/>
        </p:nvSpPr>
        <p:spPr>
          <a:xfrm>
            <a:off x="457200" y="1484280"/>
            <a:ext cx="2520720" cy="57600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800" spc="-1" strike="noStrike">
                <a:solidFill>
                  <a:srgbClr val="000000"/>
                </a:solidFill>
                <a:latin typeface="Calibri"/>
                <a:ea typeface="Calibri"/>
              </a:rPr>
              <a:t>Psicomotricitat</a:t>
            </a:r>
            <a:endParaRPr b="0" lang="ca-ES" sz="2800" spc="-1" strike="noStrike">
              <a:latin typeface="Arial"/>
            </a:endParaRPr>
          </a:p>
          <a:p>
            <a:pPr>
              <a:lnSpc>
                <a:spcPct val="100000"/>
              </a:lnSpc>
              <a:tabLst>
                <a:tab algn="l" pos="0"/>
              </a:tabLst>
            </a:pPr>
            <a:endParaRPr b="0" lang="ca-ES" sz="2800" spc="-1" strike="noStrike">
              <a:latin typeface="Arial"/>
            </a:endParaRPr>
          </a:p>
        </p:txBody>
      </p:sp>
      <p:pic>
        <p:nvPicPr>
          <p:cNvPr id="145" name="Google Shape;157;p7" descr=""/>
          <p:cNvPicPr/>
          <p:nvPr/>
        </p:nvPicPr>
        <p:blipFill>
          <a:blip r:embed="rId1"/>
          <a:srcRect l="0" t="18831" r="0" b="0"/>
          <a:stretch/>
        </p:blipFill>
        <p:spPr>
          <a:xfrm>
            <a:off x="5867280" y="2349360"/>
            <a:ext cx="2347560" cy="4125600"/>
          </a:xfrm>
          <a:prstGeom prst="rect">
            <a:avLst/>
          </a:prstGeom>
          <a:ln w="0">
            <a:noFill/>
          </a:ln>
        </p:spPr>
      </p:pic>
      <p:pic>
        <p:nvPicPr>
          <p:cNvPr id="146" name="Google Shape;158;p7" descr=""/>
          <p:cNvPicPr/>
          <p:nvPr/>
        </p:nvPicPr>
        <p:blipFill>
          <a:blip r:embed="rId2"/>
          <a:srcRect l="0" t="0" r="6575" b="0"/>
          <a:stretch/>
        </p:blipFill>
        <p:spPr>
          <a:xfrm>
            <a:off x="949320" y="2209680"/>
            <a:ext cx="4269960" cy="2112480"/>
          </a:xfrm>
          <a:prstGeom prst="rect">
            <a:avLst/>
          </a:prstGeom>
          <a:ln w="0">
            <a:noFill/>
          </a:ln>
        </p:spPr>
      </p:pic>
      <p:pic>
        <p:nvPicPr>
          <p:cNvPr id="147" name="Google Shape;159;p7" descr="P:\CURS 2020-2021\CICLE INFANTIL\P5\P5B\PSICO\IMG-0064.jpg"/>
          <p:cNvPicPr/>
          <p:nvPr/>
        </p:nvPicPr>
        <p:blipFill>
          <a:blip r:embed="rId3"/>
          <a:srcRect l="0" t="34185" r="2761" b="0"/>
          <a:stretch/>
        </p:blipFill>
        <p:spPr>
          <a:xfrm>
            <a:off x="949320" y="4411800"/>
            <a:ext cx="4269960" cy="216828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Shape 1"/>
          <p:cNvSpPr txBox="1"/>
          <p:nvPr/>
        </p:nvSpPr>
        <p:spPr>
          <a:xfrm>
            <a:off x="468360" y="404640"/>
            <a:ext cx="8229240" cy="99972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infantil?</a:t>
            </a:r>
            <a:endParaRPr b="0" lang="ca-ES" sz="5000" spc="-1" strike="noStrike">
              <a:solidFill>
                <a:srgbClr val="000000"/>
              </a:solidFill>
              <a:latin typeface="Arial"/>
            </a:endParaRPr>
          </a:p>
        </p:txBody>
      </p:sp>
      <p:sp>
        <p:nvSpPr>
          <p:cNvPr id="149" name="CustomShape 2"/>
          <p:cNvSpPr/>
          <p:nvPr/>
        </p:nvSpPr>
        <p:spPr>
          <a:xfrm>
            <a:off x="250920" y="5578560"/>
            <a:ext cx="2747520" cy="86472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600" spc="-1" strike="noStrike">
                <a:solidFill>
                  <a:srgbClr val="000000"/>
                </a:solidFill>
                <a:latin typeface="Calibri"/>
                <a:ea typeface="Calibri"/>
              </a:rPr>
              <a:t>I3: Protagonista de la setmana</a:t>
            </a:r>
            <a:endParaRPr b="0" lang="ca-ES" sz="2600" spc="-1" strike="noStrike">
              <a:latin typeface="Arial"/>
            </a:endParaRPr>
          </a:p>
        </p:txBody>
      </p:sp>
      <p:sp>
        <p:nvSpPr>
          <p:cNvPr id="150" name="CustomShape 3"/>
          <p:cNvSpPr/>
          <p:nvPr/>
        </p:nvSpPr>
        <p:spPr>
          <a:xfrm>
            <a:off x="3322800" y="5611680"/>
            <a:ext cx="2746080" cy="84276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600" spc="-1" strike="noStrike">
                <a:solidFill>
                  <a:srgbClr val="000000"/>
                </a:solidFill>
                <a:latin typeface="Calibri"/>
                <a:ea typeface="Calibri"/>
              </a:rPr>
              <a:t>I4: Reportatge de la setmana</a:t>
            </a:r>
            <a:endParaRPr b="0" lang="ca-ES" sz="2600" spc="-1" strike="noStrike">
              <a:latin typeface="Arial"/>
            </a:endParaRPr>
          </a:p>
        </p:txBody>
      </p:sp>
      <p:sp>
        <p:nvSpPr>
          <p:cNvPr id="151" name="CustomShape 4"/>
          <p:cNvSpPr/>
          <p:nvPr/>
        </p:nvSpPr>
        <p:spPr>
          <a:xfrm>
            <a:off x="6227640" y="5600880"/>
            <a:ext cx="2746080" cy="86328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600" spc="-1" strike="noStrike">
                <a:solidFill>
                  <a:srgbClr val="000000"/>
                </a:solidFill>
                <a:latin typeface="Calibri"/>
                <a:ea typeface="Calibri"/>
              </a:rPr>
              <a:t>I5: Fem de científics i científiques </a:t>
            </a:r>
            <a:endParaRPr b="0" lang="ca-ES" sz="2600" spc="-1" strike="noStrike">
              <a:latin typeface="Arial"/>
            </a:endParaRPr>
          </a:p>
        </p:txBody>
      </p:sp>
      <p:pic>
        <p:nvPicPr>
          <p:cNvPr id="152" name="Google Shape;168;p8" descr=""/>
          <p:cNvPicPr/>
          <p:nvPr/>
        </p:nvPicPr>
        <p:blipFill>
          <a:blip r:embed="rId1"/>
          <a:stretch/>
        </p:blipFill>
        <p:spPr>
          <a:xfrm>
            <a:off x="2567160" y="1793880"/>
            <a:ext cx="4257360" cy="1968120"/>
          </a:xfrm>
          <a:prstGeom prst="rect">
            <a:avLst/>
          </a:prstGeom>
          <a:ln w="0">
            <a:noFill/>
          </a:ln>
        </p:spPr>
      </p:pic>
      <p:pic>
        <p:nvPicPr>
          <p:cNvPr id="153" name="Google Shape;169;p8" descr="P:\CURS 2020-2021\CICLE INFANTIL\P5\P5B\CIENTÍFICS-ES\MARC\Archivo_000 (6).jpeg"/>
          <p:cNvPicPr/>
          <p:nvPr/>
        </p:nvPicPr>
        <p:blipFill>
          <a:blip r:embed="rId2"/>
          <a:stretch/>
        </p:blipFill>
        <p:spPr>
          <a:xfrm>
            <a:off x="6068880" y="3294000"/>
            <a:ext cx="2903040" cy="2176200"/>
          </a:xfrm>
          <a:prstGeom prst="rect">
            <a:avLst/>
          </a:prstGeom>
          <a:ln w="0">
            <a:noFill/>
          </a:ln>
        </p:spPr>
      </p:pic>
      <p:pic>
        <p:nvPicPr>
          <p:cNvPr id="154" name="Google Shape;170;p8" descr=""/>
          <p:cNvPicPr/>
          <p:nvPr/>
        </p:nvPicPr>
        <p:blipFill>
          <a:blip r:embed="rId3"/>
          <a:srcRect l="0" t="50000" r="0" b="0"/>
          <a:stretch/>
        </p:blipFill>
        <p:spPr>
          <a:xfrm>
            <a:off x="239760" y="3500280"/>
            <a:ext cx="4132080" cy="2066400"/>
          </a:xfrm>
          <a:prstGeom prst="rect">
            <a:avLst/>
          </a:prstGeom>
          <a:ln w="0">
            <a:noFill/>
          </a:ln>
        </p:spPr>
      </p:pic>
      <p:sp>
        <p:nvSpPr>
          <p:cNvPr id="155" name="CustomShape 5"/>
          <p:cNvSpPr/>
          <p:nvPr/>
        </p:nvSpPr>
        <p:spPr>
          <a:xfrm>
            <a:off x="282600" y="1341360"/>
            <a:ext cx="2804760" cy="57600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600" spc="-1" strike="noStrike">
                <a:solidFill>
                  <a:srgbClr val="000000"/>
                </a:solidFill>
                <a:latin typeface="Calibri"/>
                <a:ea typeface="Calibri"/>
              </a:rPr>
              <a:t>Comunicació oral</a:t>
            </a:r>
            <a:endParaRPr b="0" lang="ca-ES" sz="2600" spc="-1" strike="noStrike">
              <a:latin typeface="Arial"/>
            </a:endParaRPr>
          </a:p>
          <a:p>
            <a:pPr>
              <a:lnSpc>
                <a:spcPct val="100000"/>
              </a:lnSpc>
              <a:tabLst>
                <a:tab algn="l" pos="0"/>
              </a:tabLst>
            </a:pPr>
            <a:endParaRPr b="0" lang="ca-ES" sz="26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TextShape 1"/>
          <p:cNvSpPr txBox="1"/>
          <p:nvPr/>
        </p:nvSpPr>
        <p:spPr>
          <a:xfrm>
            <a:off x="239040" y="859680"/>
            <a:ext cx="8229240" cy="74448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primària?</a:t>
            </a:r>
            <a:endParaRPr b="0" lang="ca-ES" sz="5000" spc="-1" strike="noStrike">
              <a:solidFill>
                <a:srgbClr val="000000"/>
              </a:solidFill>
              <a:latin typeface="Arial"/>
            </a:endParaRPr>
          </a:p>
        </p:txBody>
      </p:sp>
      <p:sp>
        <p:nvSpPr>
          <p:cNvPr id="157" name="CustomShape 2"/>
          <p:cNvSpPr/>
          <p:nvPr/>
        </p:nvSpPr>
        <p:spPr>
          <a:xfrm>
            <a:off x="2367000" y="1884240"/>
            <a:ext cx="9143640" cy="456840"/>
          </a:xfrm>
          <a:prstGeom prst="rect">
            <a:avLst/>
          </a:prstGeom>
          <a:noFill/>
          <a:ln w="0">
            <a:noFill/>
          </a:ln>
        </p:spPr>
        <p:style>
          <a:lnRef idx="0"/>
          <a:fillRef idx="0"/>
          <a:effectRef idx="0"/>
          <a:fontRef idx="minor"/>
        </p:style>
      </p:sp>
      <p:pic>
        <p:nvPicPr>
          <p:cNvPr id="158" name="Google Shape;178;p9" descr=""/>
          <p:cNvPicPr/>
          <p:nvPr/>
        </p:nvPicPr>
        <p:blipFill>
          <a:blip r:embed="rId1"/>
          <a:stretch/>
        </p:blipFill>
        <p:spPr>
          <a:xfrm>
            <a:off x="1185840" y="1758600"/>
            <a:ext cx="6771960" cy="49446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390600" y="549360"/>
            <a:ext cx="8229240" cy="114264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primària?</a:t>
            </a:r>
            <a:endParaRPr b="0" lang="ca-ES" sz="5000" spc="-1" strike="noStrike">
              <a:solidFill>
                <a:srgbClr val="000000"/>
              </a:solidFill>
              <a:latin typeface="Arial"/>
            </a:endParaRPr>
          </a:p>
        </p:txBody>
      </p:sp>
      <p:sp>
        <p:nvSpPr>
          <p:cNvPr id="160" name="CustomShape 2"/>
          <p:cNvSpPr/>
          <p:nvPr/>
        </p:nvSpPr>
        <p:spPr>
          <a:xfrm>
            <a:off x="324000" y="1971720"/>
            <a:ext cx="1871280" cy="57420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600" spc="-1" strike="noStrike">
                <a:solidFill>
                  <a:srgbClr val="000000"/>
                </a:solidFill>
                <a:latin typeface="Calibri"/>
                <a:ea typeface="Calibri"/>
              </a:rPr>
              <a:t>Projectes</a:t>
            </a:r>
            <a:endParaRPr b="0" lang="ca-ES" sz="2600" spc="-1" strike="noStrike">
              <a:latin typeface="Arial"/>
            </a:endParaRPr>
          </a:p>
          <a:p>
            <a:pPr>
              <a:lnSpc>
                <a:spcPct val="100000"/>
              </a:lnSpc>
              <a:tabLst>
                <a:tab algn="l" pos="0"/>
              </a:tabLst>
            </a:pPr>
            <a:endParaRPr b="0" lang="ca-ES" sz="2600" spc="-1" strike="noStrike">
              <a:latin typeface="Arial"/>
            </a:endParaRPr>
          </a:p>
        </p:txBody>
      </p:sp>
      <p:pic>
        <p:nvPicPr>
          <p:cNvPr id="161" name="Google Shape;185;p10" descr=""/>
          <p:cNvPicPr/>
          <p:nvPr/>
        </p:nvPicPr>
        <p:blipFill>
          <a:blip r:embed="rId1"/>
          <a:stretch/>
        </p:blipFill>
        <p:spPr>
          <a:xfrm>
            <a:off x="468360" y="2576520"/>
            <a:ext cx="2841120" cy="3792240"/>
          </a:xfrm>
          <a:prstGeom prst="rect">
            <a:avLst/>
          </a:prstGeom>
          <a:ln w="0">
            <a:noFill/>
          </a:ln>
        </p:spPr>
      </p:pic>
      <p:sp>
        <p:nvSpPr>
          <p:cNvPr id="162" name="CustomShape 3"/>
          <p:cNvSpPr/>
          <p:nvPr/>
        </p:nvSpPr>
        <p:spPr>
          <a:xfrm>
            <a:off x="3564000" y="2259000"/>
            <a:ext cx="2452320" cy="1961640"/>
          </a:xfrm>
          <a:prstGeom prst="rect">
            <a:avLst/>
          </a:prstGeom>
          <a:blipFill rotWithShape="0">
            <a:blip r:embed="rId2"/>
            <a:stretch/>
          </a:blipFill>
          <a:ln w="25400">
            <a:solidFill>
              <a:srgbClr val="ffffff"/>
            </a:solidFill>
            <a:miter/>
          </a:ln>
        </p:spPr>
        <p:style>
          <a:lnRef idx="0"/>
          <a:fillRef idx="0"/>
          <a:effectRef idx="0"/>
          <a:fontRef idx="minor"/>
        </p:style>
      </p:sp>
      <p:pic>
        <p:nvPicPr>
          <p:cNvPr id="163" name="Google Shape;187;p10" descr="https://lh4.googleusercontent.com/JfpEVeWZmfBKk-90XoSAelllKzlVCiXVBkU0s_r4__PuGg9lt-4TO6h-HCQTeaxMbGSJAIXrndiz_mC1jfMY48pRik-IJ2_LJtn4Xr6cRmEaKnC4s_Ii403uTYU6vXbPXHg7aCYiHjk"/>
          <p:cNvPicPr/>
          <p:nvPr/>
        </p:nvPicPr>
        <p:blipFill>
          <a:blip r:embed="rId3"/>
          <a:srcRect l="34707" t="0" r="27528" b="0"/>
          <a:stretch/>
        </p:blipFill>
        <p:spPr>
          <a:xfrm>
            <a:off x="6208560" y="2730600"/>
            <a:ext cx="2442960" cy="3638160"/>
          </a:xfrm>
          <a:prstGeom prst="rect">
            <a:avLst/>
          </a:prstGeom>
          <a:ln w="0">
            <a:noFill/>
          </a:ln>
        </p:spPr>
      </p:pic>
      <p:pic>
        <p:nvPicPr>
          <p:cNvPr id="164" name="Google Shape;188;p10" descr="https://lh5.googleusercontent.com/eeUNw_dxFsQh_0wuWNghT6ZzMT2DDqhxU-TnEBO9GPC-d-Ak6x1acb4Nxbhcv5U_knL8Jl_wNExKmR5tcbhvTW8mgng9-X8SuRUalE3KiieaqwvF5AOMKScgkIN4sc_D8Yfj75bwR_Q"/>
          <p:cNvPicPr/>
          <p:nvPr/>
        </p:nvPicPr>
        <p:blipFill>
          <a:blip r:embed="rId4"/>
          <a:stretch/>
        </p:blipFill>
        <p:spPr>
          <a:xfrm>
            <a:off x="3537000" y="4508640"/>
            <a:ext cx="2479320" cy="18601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TextShape 1"/>
          <p:cNvSpPr txBox="1"/>
          <p:nvPr/>
        </p:nvSpPr>
        <p:spPr>
          <a:xfrm>
            <a:off x="250920" y="587520"/>
            <a:ext cx="8229240" cy="79488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primària?</a:t>
            </a:r>
            <a:endParaRPr b="0" lang="ca-ES" sz="5000" spc="-1" strike="noStrike">
              <a:solidFill>
                <a:srgbClr val="000000"/>
              </a:solidFill>
              <a:latin typeface="Arial"/>
            </a:endParaRPr>
          </a:p>
        </p:txBody>
      </p:sp>
      <p:sp>
        <p:nvSpPr>
          <p:cNvPr id="166" name="TextShape 2"/>
          <p:cNvSpPr txBox="1"/>
          <p:nvPr/>
        </p:nvSpPr>
        <p:spPr>
          <a:xfrm>
            <a:off x="6588000" y="2193840"/>
            <a:ext cx="2555640" cy="4482720"/>
          </a:xfrm>
          <a:prstGeom prst="rect">
            <a:avLst/>
          </a:prstGeom>
          <a:noFill/>
          <a:ln w="0">
            <a:noFill/>
          </a:ln>
        </p:spPr>
        <p:txBody>
          <a:bodyPr>
            <a:noAutofit/>
          </a:bodyPr>
          <a:p>
            <a:pPr marL="272880" indent="-272520">
              <a:lnSpc>
                <a:spcPct val="100000"/>
              </a:lnSpc>
              <a:buClr>
                <a:srgbClr val="6bb1c9"/>
              </a:buClr>
              <a:buFont typeface="Noto Sans Symbols"/>
              <a:buChar char="★"/>
            </a:pPr>
            <a:r>
              <a:rPr b="0" lang="en-US" sz="2200" spc="-1" strike="noStrike">
                <a:solidFill>
                  <a:srgbClr val="000000"/>
                </a:solidFill>
                <a:latin typeface="Calibri"/>
                <a:ea typeface="Calibri"/>
              </a:rPr>
              <a:t>Biblioteca.</a:t>
            </a:r>
            <a:endParaRPr b="0" lang="ca-ES" sz="2200" spc="-1" strike="noStrike">
              <a:solidFill>
                <a:srgbClr val="000000"/>
              </a:solidFill>
              <a:latin typeface="Arial"/>
            </a:endParaRPr>
          </a:p>
          <a:p>
            <a:pPr marL="272880" indent="-272520">
              <a:lnSpc>
                <a:spcPct val="100000"/>
              </a:lnSpc>
              <a:buClr>
                <a:srgbClr val="6bb1c9"/>
              </a:buClr>
              <a:buFont typeface="Noto Sans Symbols"/>
              <a:buChar char="★"/>
            </a:pPr>
            <a:r>
              <a:rPr b="0" lang="en-US" sz="2200" spc="-1" strike="noStrike">
                <a:solidFill>
                  <a:srgbClr val="000000"/>
                </a:solidFill>
                <a:latin typeface="Calibri"/>
                <a:ea typeface="Calibri"/>
              </a:rPr>
              <a:t>Gust per la lectura.</a:t>
            </a:r>
            <a:endParaRPr b="0" lang="ca-ES" sz="2200" spc="-1" strike="noStrike">
              <a:solidFill>
                <a:srgbClr val="000000"/>
              </a:solidFill>
              <a:latin typeface="Arial"/>
            </a:endParaRPr>
          </a:p>
          <a:p>
            <a:pPr marL="272880" indent="-272520">
              <a:lnSpc>
                <a:spcPct val="100000"/>
              </a:lnSpc>
              <a:spcBef>
                <a:spcPts val="439"/>
              </a:spcBef>
              <a:buClr>
                <a:srgbClr val="6bb1c9"/>
              </a:buClr>
              <a:buFont typeface="Noto Sans Symbols"/>
              <a:buChar char="★"/>
            </a:pPr>
            <a:r>
              <a:rPr b="0" lang="en-US" sz="2200" spc="-1" strike="noStrike">
                <a:solidFill>
                  <a:srgbClr val="000000"/>
                </a:solidFill>
                <a:latin typeface="Calibri"/>
                <a:ea typeface="Calibri"/>
              </a:rPr>
              <a:t>Expressió escrita i escriptura creativa.</a:t>
            </a:r>
            <a:endParaRPr b="0" lang="ca-ES" sz="2200" spc="-1" strike="noStrike">
              <a:solidFill>
                <a:srgbClr val="000000"/>
              </a:solidFill>
              <a:latin typeface="Arial"/>
            </a:endParaRPr>
          </a:p>
          <a:p>
            <a:pPr marL="272880" indent="-279720">
              <a:lnSpc>
                <a:spcPct val="100000"/>
              </a:lnSpc>
              <a:spcBef>
                <a:spcPts val="439"/>
              </a:spcBef>
              <a:buClr>
                <a:srgbClr val="6bb1c9"/>
              </a:buClr>
              <a:buFont typeface="Calibri"/>
              <a:buChar char="★"/>
            </a:pPr>
            <a:r>
              <a:rPr b="0" lang="en-US" sz="2200" spc="-1" strike="noStrike">
                <a:solidFill>
                  <a:srgbClr val="000000"/>
                </a:solidFill>
                <a:latin typeface="Calibri"/>
                <a:ea typeface="Calibri"/>
              </a:rPr>
              <a:t>Comunicació oral.</a:t>
            </a:r>
            <a:endParaRPr b="0" lang="ca-ES" sz="2200" spc="-1" strike="noStrike">
              <a:solidFill>
                <a:srgbClr val="000000"/>
              </a:solidFill>
              <a:latin typeface="Arial"/>
            </a:endParaRPr>
          </a:p>
          <a:p>
            <a:pPr marL="272880" indent="-272520">
              <a:lnSpc>
                <a:spcPct val="100000"/>
              </a:lnSpc>
              <a:spcBef>
                <a:spcPts val="439"/>
              </a:spcBef>
              <a:buClr>
                <a:srgbClr val="6bb1c9"/>
              </a:buClr>
              <a:buFont typeface="Noto Sans Symbols"/>
              <a:buChar char="★"/>
            </a:pPr>
            <a:r>
              <a:rPr b="0" lang="en-US" sz="2200" spc="-1" strike="noStrike">
                <a:solidFill>
                  <a:srgbClr val="000000"/>
                </a:solidFill>
                <a:latin typeface="Calibri"/>
                <a:ea typeface="Calibri"/>
              </a:rPr>
              <a:t>Visites d’autors/es.</a:t>
            </a:r>
            <a:endParaRPr b="0" lang="ca-ES" sz="2200" spc="-1" strike="noStrike">
              <a:solidFill>
                <a:srgbClr val="000000"/>
              </a:solidFill>
              <a:latin typeface="Arial"/>
            </a:endParaRPr>
          </a:p>
          <a:p>
            <a:pPr marL="272880" indent="-272520">
              <a:lnSpc>
                <a:spcPct val="100000"/>
              </a:lnSpc>
              <a:spcBef>
                <a:spcPts val="439"/>
              </a:spcBef>
              <a:buClr>
                <a:srgbClr val="6bb1c9"/>
              </a:buClr>
              <a:buFont typeface="Noto Sans Symbols"/>
              <a:buChar char="★"/>
            </a:pPr>
            <a:r>
              <a:rPr b="0" lang="en-US" sz="2200" spc="-1" strike="noStrike">
                <a:solidFill>
                  <a:srgbClr val="000000"/>
                </a:solidFill>
                <a:latin typeface="Calibri"/>
                <a:ea typeface="Calibri"/>
              </a:rPr>
              <a:t>Padrins i padrines de lectura.</a:t>
            </a:r>
            <a:endParaRPr b="0" lang="ca-ES" sz="2200" spc="-1" strike="noStrike">
              <a:solidFill>
                <a:srgbClr val="000000"/>
              </a:solidFill>
              <a:latin typeface="Arial"/>
            </a:endParaRPr>
          </a:p>
          <a:p>
            <a:pPr marL="272880" indent="-140040">
              <a:lnSpc>
                <a:spcPct val="100000"/>
              </a:lnSpc>
              <a:spcBef>
                <a:spcPts val="439"/>
              </a:spcBef>
              <a:tabLst>
                <a:tab algn="l" pos="0"/>
              </a:tabLst>
            </a:pPr>
            <a:endParaRPr b="0" lang="ca-ES" sz="2200" spc="-1" strike="noStrike">
              <a:solidFill>
                <a:srgbClr val="000000"/>
              </a:solidFill>
              <a:latin typeface="Arial"/>
            </a:endParaRPr>
          </a:p>
        </p:txBody>
      </p:sp>
      <p:sp>
        <p:nvSpPr>
          <p:cNvPr id="167" name="CustomShape 3"/>
          <p:cNvSpPr/>
          <p:nvPr/>
        </p:nvSpPr>
        <p:spPr>
          <a:xfrm>
            <a:off x="250920" y="1382760"/>
            <a:ext cx="1763280" cy="57600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600" spc="-1" strike="noStrike">
                <a:solidFill>
                  <a:srgbClr val="000000"/>
                </a:solidFill>
                <a:latin typeface="Calibri"/>
                <a:ea typeface="Calibri"/>
              </a:rPr>
              <a:t>Llengües</a:t>
            </a:r>
            <a:endParaRPr b="0" lang="ca-ES" sz="2600" spc="-1" strike="noStrike">
              <a:latin typeface="Arial"/>
            </a:endParaRPr>
          </a:p>
          <a:p>
            <a:pPr>
              <a:lnSpc>
                <a:spcPct val="100000"/>
              </a:lnSpc>
              <a:tabLst>
                <a:tab algn="l" pos="0"/>
              </a:tabLst>
            </a:pPr>
            <a:endParaRPr b="0" lang="ca-ES" sz="2600" spc="-1" strike="noStrike">
              <a:latin typeface="Arial"/>
            </a:endParaRPr>
          </a:p>
        </p:txBody>
      </p:sp>
      <p:pic>
        <p:nvPicPr>
          <p:cNvPr id="168" name="Google Shape;196;p12" descr=""/>
          <p:cNvPicPr/>
          <p:nvPr/>
        </p:nvPicPr>
        <p:blipFill>
          <a:blip r:embed="rId1"/>
          <a:stretch/>
        </p:blipFill>
        <p:spPr>
          <a:xfrm>
            <a:off x="250920" y="1959120"/>
            <a:ext cx="6289200" cy="47178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TextShape 1"/>
          <p:cNvSpPr txBox="1"/>
          <p:nvPr/>
        </p:nvSpPr>
        <p:spPr>
          <a:xfrm>
            <a:off x="395280" y="549360"/>
            <a:ext cx="8229240" cy="93780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primària?</a:t>
            </a:r>
            <a:endParaRPr b="0" lang="ca-ES" sz="5000" spc="-1" strike="noStrike">
              <a:solidFill>
                <a:srgbClr val="000000"/>
              </a:solidFill>
              <a:latin typeface="Arial"/>
            </a:endParaRPr>
          </a:p>
        </p:txBody>
      </p:sp>
      <p:sp>
        <p:nvSpPr>
          <p:cNvPr id="170" name="CustomShape 2"/>
          <p:cNvSpPr/>
          <p:nvPr/>
        </p:nvSpPr>
        <p:spPr>
          <a:xfrm>
            <a:off x="507960" y="1490760"/>
            <a:ext cx="4105080" cy="576000"/>
          </a:xfrm>
          <a:prstGeom prst="rect">
            <a:avLst/>
          </a:prstGeom>
          <a:noFill/>
          <a:ln w="0">
            <a:noFill/>
          </a:ln>
        </p:spPr>
        <p:style>
          <a:lnRef idx="0"/>
          <a:fillRef idx="0"/>
          <a:effectRef idx="0"/>
          <a:fontRef idx="minor"/>
        </p:style>
        <p:txBody>
          <a:bodyPr>
            <a:noAutofit/>
          </a:bodyPr>
          <a:p>
            <a:pPr>
              <a:lnSpc>
                <a:spcPct val="100000"/>
              </a:lnSpc>
              <a:tabLst>
                <a:tab algn="l" pos="0"/>
              </a:tabLst>
            </a:pPr>
            <a:r>
              <a:rPr b="0" lang="en-US" sz="2600" spc="-1" strike="noStrike">
                <a:solidFill>
                  <a:srgbClr val="000000"/>
                </a:solidFill>
                <a:latin typeface="Calibri"/>
                <a:ea typeface="Calibri"/>
              </a:rPr>
              <a:t>Matemàtiques - Innovamat</a:t>
            </a:r>
            <a:endParaRPr b="0" lang="ca-ES" sz="2600" spc="-1" strike="noStrike">
              <a:latin typeface="Arial"/>
            </a:endParaRPr>
          </a:p>
          <a:p>
            <a:pPr>
              <a:lnSpc>
                <a:spcPct val="100000"/>
              </a:lnSpc>
              <a:tabLst>
                <a:tab algn="l" pos="0"/>
              </a:tabLst>
            </a:pPr>
            <a:endParaRPr b="0" lang="ca-ES" sz="2600" spc="-1" strike="noStrike">
              <a:latin typeface="Arial"/>
            </a:endParaRPr>
          </a:p>
        </p:txBody>
      </p:sp>
      <p:pic>
        <p:nvPicPr>
          <p:cNvPr id="171" name="Google Shape;203;p13" descr=""/>
          <p:cNvPicPr/>
          <p:nvPr/>
        </p:nvPicPr>
        <p:blipFill>
          <a:blip r:embed="rId1"/>
          <a:stretch/>
        </p:blipFill>
        <p:spPr>
          <a:xfrm>
            <a:off x="891000" y="2431800"/>
            <a:ext cx="3339000" cy="3240000"/>
          </a:xfrm>
          <a:prstGeom prst="rect">
            <a:avLst/>
          </a:prstGeom>
          <a:ln w="0">
            <a:noFill/>
          </a:ln>
        </p:spPr>
      </p:pic>
      <p:pic>
        <p:nvPicPr>
          <p:cNvPr id="172" name="Google Shape;204;p13" descr=""/>
          <p:cNvPicPr/>
          <p:nvPr/>
        </p:nvPicPr>
        <p:blipFill>
          <a:blip r:embed="rId2"/>
          <a:srcRect l="0" t="6260" r="0" b="8043"/>
          <a:stretch/>
        </p:blipFill>
        <p:spPr>
          <a:xfrm>
            <a:off x="4430520" y="1681200"/>
            <a:ext cx="3506400" cy="2253600"/>
          </a:xfrm>
          <a:prstGeom prst="rect">
            <a:avLst/>
          </a:prstGeom>
          <a:ln w="0">
            <a:noFill/>
          </a:ln>
        </p:spPr>
      </p:pic>
      <p:pic>
        <p:nvPicPr>
          <p:cNvPr id="173" name="Google Shape;205;p13" descr=""/>
          <p:cNvPicPr/>
          <p:nvPr/>
        </p:nvPicPr>
        <p:blipFill>
          <a:blip r:embed="rId3"/>
          <a:srcRect l="0" t="13006" r="0" b="0"/>
          <a:stretch/>
        </p:blipFill>
        <p:spPr>
          <a:xfrm>
            <a:off x="4919400" y="4128840"/>
            <a:ext cx="3506400" cy="2511720"/>
          </a:xfrm>
          <a:prstGeom prst="rect">
            <a:avLst/>
          </a:prstGeom>
          <a:ln w="0">
            <a:noFill/>
          </a:ln>
        </p:spPr>
      </p:pic>
      <p:pic>
        <p:nvPicPr>
          <p:cNvPr id="174" name="Google Shape;206;p13" descr=""/>
          <p:cNvPicPr/>
          <p:nvPr/>
        </p:nvPicPr>
        <p:blipFill>
          <a:blip r:embed="rId4"/>
          <a:stretch/>
        </p:blipFill>
        <p:spPr>
          <a:xfrm>
            <a:off x="891000" y="5370840"/>
            <a:ext cx="3339000" cy="12697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extShape 1"/>
          <p:cNvSpPr txBox="1"/>
          <p:nvPr/>
        </p:nvSpPr>
        <p:spPr>
          <a:xfrm>
            <a:off x="376200" y="841320"/>
            <a:ext cx="8229240" cy="86652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primària?</a:t>
            </a:r>
            <a:endParaRPr b="0" lang="ca-ES" sz="5000" spc="-1" strike="noStrike">
              <a:solidFill>
                <a:srgbClr val="000000"/>
              </a:solidFill>
              <a:latin typeface="Arial"/>
            </a:endParaRPr>
          </a:p>
        </p:txBody>
      </p:sp>
      <p:sp>
        <p:nvSpPr>
          <p:cNvPr id="176" name="CustomShape 2"/>
          <p:cNvSpPr/>
          <p:nvPr/>
        </p:nvSpPr>
        <p:spPr>
          <a:xfrm>
            <a:off x="376200" y="1708200"/>
            <a:ext cx="8825400" cy="576000"/>
          </a:xfrm>
          <a:prstGeom prst="rect">
            <a:avLst/>
          </a:prstGeom>
          <a:noFill/>
          <a:ln w="0">
            <a:noFill/>
          </a:ln>
        </p:spPr>
        <p:style>
          <a:lnRef idx="0"/>
          <a:fillRef idx="0"/>
          <a:effectRef idx="0"/>
          <a:fontRef idx="minor"/>
        </p:style>
        <p:txBody>
          <a:bodyPr>
            <a:noAutofit/>
          </a:bodyPr>
          <a:p>
            <a:pPr>
              <a:lnSpc>
                <a:spcPct val="100000"/>
              </a:lnSpc>
              <a:tabLst>
                <a:tab algn="l" pos="0"/>
              </a:tabLst>
            </a:pPr>
            <a:r>
              <a:rPr b="0" lang="en-US" sz="2600" spc="-1" strike="noStrike">
                <a:solidFill>
                  <a:srgbClr val="000000"/>
                </a:solidFill>
                <a:latin typeface="Calibri"/>
                <a:ea typeface="Calibri"/>
              </a:rPr>
              <a:t>Tallers: projecte GEP, projecte pati, programació...</a:t>
            </a:r>
            <a:endParaRPr b="0" lang="ca-ES" sz="2600" spc="-1" strike="noStrike">
              <a:latin typeface="Arial"/>
            </a:endParaRPr>
          </a:p>
          <a:p>
            <a:pPr>
              <a:lnSpc>
                <a:spcPct val="100000"/>
              </a:lnSpc>
              <a:tabLst>
                <a:tab algn="l" pos="0"/>
              </a:tabLst>
            </a:pPr>
            <a:endParaRPr b="0" lang="ca-ES" sz="2600" spc="-1" strike="noStrike">
              <a:latin typeface="Arial"/>
            </a:endParaRPr>
          </a:p>
        </p:txBody>
      </p:sp>
      <p:pic>
        <p:nvPicPr>
          <p:cNvPr id="177" name="Google Shape;213;p11" descr=""/>
          <p:cNvPicPr/>
          <p:nvPr/>
        </p:nvPicPr>
        <p:blipFill>
          <a:blip r:embed="rId1"/>
          <a:srcRect l="0" t="23242" r="0" b="0"/>
          <a:stretch/>
        </p:blipFill>
        <p:spPr>
          <a:xfrm>
            <a:off x="2332080" y="2402280"/>
            <a:ext cx="3478320" cy="2002320"/>
          </a:xfrm>
          <a:prstGeom prst="rect">
            <a:avLst/>
          </a:prstGeom>
          <a:ln w="0">
            <a:noFill/>
          </a:ln>
        </p:spPr>
      </p:pic>
      <p:pic>
        <p:nvPicPr>
          <p:cNvPr id="178" name="Google Shape;214;p11" descr=""/>
          <p:cNvPicPr/>
          <p:nvPr/>
        </p:nvPicPr>
        <p:blipFill>
          <a:blip r:embed="rId2"/>
          <a:stretch/>
        </p:blipFill>
        <p:spPr>
          <a:xfrm>
            <a:off x="544320" y="2368080"/>
            <a:ext cx="1670760" cy="2036880"/>
          </a:xfrm>
          <a:prstGeom prst="rect">
            <a:avLst/>
          </a:prstGeom>
          <a:ln w="0">
            <a:noFill/>
          </a:ln>
        </p:spPr>
      </p:pic>
      <p:pic>
        <p:nvPicPr>
          <p:cNvPr id="179" name="Google Shape;215;p11" descr=""/>
          <p:cNvPicPr/>
          <p:nvPr/>
        </p:nvPicPr>
        <p:blipFill>
          <a:blip r:embed="rId3"/>
          <a:stretch/>
        </p:blipFill>
        <p:spPr>
          <a:xfrm>
            <a:off x="5927400" y="2402280"/>
            <a:ext cx="2668320" cy="2002320"/>
          </a:xfrm>
          <a:prstGeom prst="rect">
            <a:avLst/>
          </a:prstGeom>
          <a:ln w="0">
            <a:noFill/>
          </a:ln>
        </p:spPr>
      </p:pic>
      <p:pic>
        <p:nvPicPr>
          <p:cNvPr id="180" name="Google Shape;216;p11" descr=""/>
          <p:cNvPicPr/>
          <p:nvPr/>
        </p:nvPicPr>
        <p:blipFill>
          <a:blip r:embed="rId4"/>
          <a:stretch/>
        </p:blipFill>
        <p:spPr>
          <a:xfrm>
            <a:off x="593280" y="4599720"/>
            <a:ext cx="2715840" cy="2036880"/>
          </a:xfrm>
          <a:prstGeom prst="rect">
            <a:avLst/>
          </a:prstGeom>
          <a:ln w="0">
            <a:noFill/>
          </a:ln>
        </p:spPr>
      </p:pic>
      <p:pic>
        <p:nvPicPr>
          <p:cNvPr id="181" name="Google Shape;217;p11" descr=""/>
          <p:cNvPicPr/>
          <p:nvPr/>
        </p:nvPicPr>
        <p:blipFill>
          <a:blip r:embed="rId5"/>
          <a:stretch/>
        </p:blipFill>
        <p:spPr>
          <a:xfrm>
            <a:off x="3498120" y="4599720"/>
            <a:ext cx="1527480" cy="2036880"/>
          </a:xfrm>
          <a:prstGeom prst="rect">
            <a:avLst/>
          </a:prstGeom>
          <a:ln w="0">
            <a:noFill/>
          </a:ln>
        </p:spPr>
      </p:pic>
      <p:pic>
        <p:nvPicPr>
          <p:cNvPr id="182" name="Google Shape;218;p11" descr=""/>
          <p:cNvPicPr/>
          <p:nvPr/>
        </p:nvPicPr>
        <p:blipFill>
          <a:blip r:embed="rId6"/>
          <a:stretch/>
        </p:blipFill>
        <p:spPr>
          <a:xfrm>
            <a:off x="5214600" y="4599720"/>
            <a:ext cx="1527480" cy="2036880"/>
          </a:xfrm>
          <a:prstGeom prst="rect">
            <a:avLst/>
          </a:prstGeom>
          <a:ln w="0">
            <a:noFill/>
          </a:ln>
        </p:spPr>
      </p:pic>
      <p:pic>
        <p:nvPicPr>
          <p:cNvPr id="183" name="Google Shape;219;p11" descr=""/>
          <p:cNvPicPr/>
          <p:nvPr/>
        </p:nvPicPr>
        <p:blipFill>
          <a:blip r:embed="rId7"/>
          <a:stretch/>
        </p:blipFill>
        <p:spPr>
          <a:xfrm>
            <a:off x="6953760" y="4599720"/>
            <a:ext cx="1527480" cy="203688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TextShape 1"/>
          <p:cNvSpPr txBox="1"/>
          <p:nvPr/>
        </p:nvSpPr>
        <p:spPr>
          <a:xfrm>
            <a:off x="344520" y="620640"/>
            <a:ext cx="8229240" cy="114264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més fem a l’escola?</a:t>
            </a:r>
            <a:endParaRPr b="0" lang="ca-ES" sz="5000" spc="-1" strike="noStrike">
              <a:solidFill>
                <a:srgbClr val="000000"/>
              </a:solidFill>
              <a:latin typeface="Arial"/>
            </a:endParaRPr>
          </a:p>
        </p:txBody>
      </p:sp>
      <p:sp>
        <p:nvSpPr>
          <p:cNvPr id="185" name="TextShape 2"/>
          <p:cNvSpPr txBox="1"/>
          <p:nvPr/>
        </p:nvSpPr>
        <p:spPr>
          <a:xfrm>
            <a:off x="468360" y="1916280"/>
            <a:ext cx="5731200" cy="2061360"/>
          </a:xfrm>
          <a:prstGeom prst="rect">
            <a:avLst/>
          </a:prstGeom>
          <a:noFill/>
          <a:ln w="0">
            <a:noFill/>
          </a:ln>
        </p:spPr>
        <p:txBody>
          <a:bodyPr>
            <a:noAutofit/>
          </a:bodyPr>
          <a:p>
            <a:pPr marL="272880" indent="-272520">
              <a:lnSpc>
                <a:spcPct val="100000"/>
              </a:lnSpc>
              <a:buClr>
                <a:srgbClr val="6bb1c9"/>
              </a:buClr>
              <a:buFont typeface="Noto Sans Symbols"/>
              <a:buChar char="★"/>
            </a:pPr>
            <a:r>
              <a:rPr b="0" lang="en-US" sz="2600" spc="-1" strike="noStrike">
                <a:solidFill>
                  <a:srgbClr val="000000"/>
                </a:solidFill>
                <a:latin typeface="Calibri"/>
                <a:ea typeface="Calibri"/>
              </a:rPr>
              <a:t>Fem sortides</a:t>
            </a:r>
            <a:endParaRPr b="0" lang="ca-ES" sz="2600" spc="-1" strike="noStrike">
              <a:solidFill>
                <a:srgbClr val="000000"/>
              </a:solidFill>
              <a:latin typeface="Arial"/>
            </a:endParaRPr>
          </a:p>
          <a:p>
            <a:pPr marL="272880" indent="-272520">
              <a:lnSpc>
                <a:spcPct val="100000"/>
              </a:lnSpc>
              <a:spcBef>
                <a:spcPts val="519"/>
              </a:spcBef>
              <a:buClr>
                <a:srgbClr val="6bb1c9"/>
              </a:buClr>
              <a:buFont typeface="Noto Sans Symbols"/>
              <a:buChar char="★"/>
            </a:pPr>
            <a:r>
              <a:rPr b="0" lang="en-US" sz="2600" spc="-1" strike="noStrike">
                <a:solidFill>
                  <a:srgbClr val="000000"/>
                </a:solidFill>
                <a:latin typeface="Calibri"/>
                <a:ea typeface="Calibri"/>
              </a:rPr>
              <a:t>Fem colònies a I5, 2n, 4t i 6è</a:t>
            </a:r>
            <a:endParaRPr b="0" lang="ca-ES" sz="2600" spc="-1" strike="noStrike">
              <a:solidFill>
                <a:srgbClr val="000000"/>
              </a:solidFill>
              <a:latin typeface="Arial"/>
            </a:endParaRPr>
          </a:p>
          <a:p>
            <a:pPr marL="272880" indent="-272520">
              <a:lnSpc>
                <a:spcPct val="100000"/>
              </a:lnSpc>
              <a:spcBef>
                <a:spcPts val="519"/>
              </a:spcBef>
              <a:buClr>
                <a:srgbClr val="6bb1c9"/>
              </a:buClr>
              <a:buFont typeface="Noto Sans Symbols"/>
              <a:buChar char="★"/>
            </a:pPr>
            <a:r>
              <a:rPr b="0" lang="en-US" sz="2600" spc="-1" strike="noStrike">
                <a:solidFill>
                  <a:srgbClr val="000000"/>
                </a:solidFill>
                <a:latin typeface="Calibri"/>
                <a:ea typeface="Calibri"/>
              </a:rPr>
              <a:t>Treballem les festes tradicionals</a:t>
            </a:r>
            <a:endParaRPr b="0" lang="ca-ES" sz="2600" spc="-1" strike="noStrike">
              <a:solidFill>
                <a:srgbClr val="000000"/>
              </a:solidFill>
              <a:latin typeface="Arial"/>
            </a:endParaRPr>
          </a:p>
          <a:p>
            <a:pPr marL="272880" indent="-272520">
              <a:lnSpc>
                <a:spcPct val="100000"/>
              </a:lnSpc>
              <a:spcBef>
                <a:spcPts val="519"/>
              </a:spcBef>
              <a:buClr>
                <a:srgbClr val="6bb1c9"/>
              </a:buClr>
              <a:buFont typeface="Noto Sans Symbols"/>
              <a:buChar char="★"/>
            </a:pPr>
            <a:r>
              <a:rPr b="0" lang="en-US" sz="2600" spc="-1" strike="noStrike">
                <a:solidFill>
                  <a:srgbClr val="000000"/>
                </a:solidFill>
                <a:latin typeface="Calibri"/>
                <a:ea typeface="Calibri"/>
              </a:rPr>
              <a:t>Ens relacionem amb l’entorn proper</a:t>
            </a:r>
            <a:endParaRPr b="0" lang="ca-ES" sz="2600" spc="-1" strike="noStrike">
              <a:solidFill>
                <a:srgbClr val="000000"/>
              </a:solidFill>
              <a:latin typeface="Arial"/>
            </a:endParaRPr>
          </a:p>
          <a:p>
            <a:pPr marL="272880" indent="-115920">
              <a:lnSpc>
                <a:spcPct val="100000"/>
              </a:lnSpc>
              <a:spcBef>
                <a:spcPts val="519"/>
              </a:spcBef>
              <a:tabLst>
                <a:tab algn="l" pos="0"/>
              </a:tabLst>
            </a:pPr>
            <a:endParaRPr b="0" lang="ca-ES" sz="2600" spc="-1" strike="noStrike">
              <a:solidFill>
                <a:srgbClr val="000000"/>
              </a:solidFill>
              <a:latin typeface="Arial"/>
            </a:endParaRPr>
          </a:p>
        </p:txBody>
      </p:sp>
      <p:pic>
        <p:nvPicPr>
          <p:cNvPr id="186" name="Google Shape;226;p14" descr="https://lh6.googleusercontent.com/qNFNWcJQCvqw47jeu9vAwCkaxvWmr86b1uM8wXzHpMRWy8BbhAxRbcNM-w6kWeNehJWv6ULw-OtViZrAKK2CRU_jnl7FOlnS0FQSv44j2xUTbiP3AfzMIkEBe3rDHACQNcClYmFb_nA"/>
          <p:cNvPicPr/>
          <p:nvPr/>
        </p:nvPicPr>
        <p:blipFill>
          <a:blip r:embed="rId1"/>
          <a:stretch/>
        </p:blipFill>
        <p:spPr>
          <a:xfrm>
            <a:off x="5732640" y="4386240"/>
            <a:ext cx="2841120" cy="2130120"/>
          </a:xfrm>
          <a:prstGeom prst="rect">
            <a:avLst/>
          </a:prstGeom>
          <a:ln w="0">
            <a:noFill/>
          </a:ln>
        </p:spPr>
      </p:pic>
      <p:pic>
        <p:nvPicPr>
          <p:cNvPr id="187" name="Google Shape;227;p14" descr="https://lh5.googleusercontent.com/ppZ6uyKLkt9wqhh9u5QzMc2McunNXNukN6iwcUcqPWtsv61SX249jZR8eqHoM2K3qo4DkLtIg9rTzYyU6BAzU49yKJvIV0lopdN_XZgVMaPW8tkuCz0aPQCGH7vt7Dv3bu6ByxDGOHw"/>
          <p:cNvPicPr/>
          <p:nvPr/>
        </p:nvPicPr>
        <p:blipFill>
          <a:blip r:embed="rId2"/>
          <a:stretch/>
        </p:blipFill>
        <p:spPr>
          <a:xfrm>
            <a:off x="468360" y="4386240"/>
            <a:ext cx="2388960" cy="1792080"/>
          </a:xfrm>
          <a:prstGeom prst="rect">
            <a:avLst/>
          </a:prstGeom>
          <a:ln w="0">
            <a:noFill/>
          </a:ln>
        </p:spPr>
      </p:pic>
      <p:pic>
        <p:nvPicPr>
          <p:cNvPr id="188" name="Google Shape;228;p14" descr="https://lh4.googleusercontent.com/Txp6Q40JT3zpvmKn8xmcxPifd0Lu4HpYnInpezdKTx-dMIO4FD-DeF2rKSRXWFofjJmLOhl3cDItld_XDlFqHGxGHvU364i-Qgs-whAiOZUypwgaoQ-8M4vk-ftPD0UL41TMLPOW83U"/>
          <p:cNvPicPr/>
          <p:nvPr/>
        </p:nvPicPr>
        <p:blipFill>
          <a:blip r:embed="rId3"/>
          <a:stretch/>
        </p:blipFill>
        <p:spPr>
          <a:xfrm>
            <a:off x="3099600" y="4724280"/>
            <a:ext cx="2390400" cy="1792080"/>
          </a:xfrm>
          <a:prstGeom prst="rect">
            <a:avLst/>
          </a:prstGeom>
          <a:ln w="0">
            <a:noFill/>
          </a:ln>
        </p:spPr>
      </p:pic>
      <p:pic>
        <p:nvPicPr>
          <p:cNvPr id="189" name="Google Shape;229;p14" descr=""/>
          <p:cNvPicPr/>
          <p:nvPr/>
        </p:nvPicPr>
        <p:blipFill>
          <a:blip r:embed="rId4"/>
          <a:stretch/>
        </p:blipFill>
        <p:spPr>
          <a:xfrm>
            <a:off x="6745680" y="1652040"/>
            <a:ext cx="1828080" cy="243756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TextShape 1"/>
          <p:cNvSpPr txBox="1"/>
          <p:nvPr/>
        </p:nvSpPr>
        <p:spPr>
          <a:xfrm>
            <a:off x="468360" y="547560"/>
            <a:ext cx="8229240" cy="100944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Quins serveis oferim?</a:t>
            </a:r>
            <a:endParaRPr b="0" lang="ca-ES" sz="5000" spc="-1" strike="noStrike">
              <a:solidFill>
                <a:srgbClr val="000000"/>
              </a:solidFill>
              <a:latin typeface="Arial"/>
            </a:endParaRPr>
          </a:p>
        </p:txBody>
      </p:sp>
      <p:sp>
        <p:nvSpPr>
          <p:cNvPr id="191" name="TextShape 2"/>
          <p:cNvSpPr txBox="1"/>
          <p:nvPr/>
        </p:nvSpPr>
        <p:spPr>
          <a:xfrm>
            <a:off x="468360" y="1763640"/>
            <a:ext cx="5338440" cy="4733640"/>
          </a:xfrm>
          <a:prstGeom prst="rect">
            <a:avLst/>
          </a:prstGeom>
          <a:noFill/>
          <a:ln w="0">
            <a:noFill/>
          </a:ln>
        </p:spPr>
        <p:txBody>
          <a:bodyPr>
            <a:noAutofit/>
          </a:bodyPr>
          <a:p>
            <a:pPr marL="457200" indent="-393480">
              <a:lnSpc>
                <a:spcPct val="100000"/>
              </a:lnSpc>
              <a:buClr>
                <a:srgbClr val="000000"/>
              </a:buClr>
              <a:buFont typeface="Calibri"/>
              <a:buChar char="★"/>
            </a:pPr>
            <a:r>
              <a:rPr b="0" lang="en-US" sz="2600" spc="-1" strike="noStrike">
                <a:solidFill>
                  <a:srgbClr val="000000"/>
                </a:solidFill>
                <a:latin typeface="Calibri"/>
                <a:ea typeface="Calibri"/>
              </a:rPr>
              <a:t>Menjador amb cuina pròpia</a:t>
            </a:r>
            <a:endParaRPr b="0" lang="ca-ES" sz="2600" spc="-1" strike="noStrike">
              <a:solidFill>
                <a:srgbClr val="000000"/>
              </a:solidFill>
              <a:latin typeface="Arial"/>
            </a:endParaRPr>
          </a:p>
          <a:p>
            <a:pPr marL="457200" indent="-393480">
              <a:lnSpc>
                <a:spcPct val="100000"/>
              </a:lnSpc>
              <a:buClr>
                <a:srgbClr val="000000"/>
              </a:buClr>
              <a:buFont typeface="Calibri"/>
              <a:buChar char="★"/>
            </a:pPr>
            <a:r>
              <a:rPr b="0" lang="en-US" sz="2600" spc="-1" strike="noStrike">
                <a:solidFill>
                  <a:srgbClr val="000000"/>
                </a:solidFill>
                <a:latin typeface="Calibri"/>
                <a:ea typeface="Calibri"/>
              </a:rPr>
              <a:t>Servei d’acollida matinal</a:t>
            </a:r>
            <a:endParaRPr b="0" lang="ca-ES" sz="2600" spc="-1" strike="noStrike">
              <a:solidFill>
                <a:srgbClr val="000000"/>
              </a:solidFill>
              <a:latin typeface="Arial"/>
            </a:endParaRPr>
          </a:p>
          <a:p>
            <a:pPr marL="457200" indent="-393480">
              <a:lnSpc>
                <a:spcPct val="100000"/>
              </a:lnSpc>
              <a:buClr>
                <a:srgbClr val="000000"/>
              </a:buClr>
              <a:buFont typeface="Calibri"/>
              <a:buChar char="★"/>
            </a:pPr>
            <a:r>
              <a:rPr b="0" lang="en-US" sz="2600" spc="-1" strike="noStrike">
                <a:solidFill>
                  <a:srgbClr val="000000"/>
                </a:solidFill>
                <a:latin typeface="Calibri"/>
                <a:ea typeface="Calibri"/>
              </a:rPr>
              <a:t>Extraescolars</a:t>
            </a:r>
            <a:endParaRPr b="0" lang="ca-ES" sz="2600" spc="-1" strike="noStrike">
              <a:solidFill>
                <a:srgbClr val="000000"/>
              </a:solidFill>
              <a:latin typeface="Arial"/>
            </a:endParaRPr>
          </a:p>
          <a:p>
            <a:pPr lvl="1" marL="914400" indent="-380520">
              <a:lnSpc>
                <a:spcPct val="100000"/>
              </a:lnSpc>
              <a:buClr>
                <a:srgbClr val="000000"/>
              </a:buClr>
              <a:buFont typeface="Calibri"/>
              <a:buChar char="○"/>
            </a:pPr>
            <a:r>
              <a:rPr b="0" lang="en-US" sz="2400" spc="-1" strike="noStrike">
                <a:solidFill>
                  <a:srgbClr val="000000"/>
                </a:solidFill>
                <a:latin typeface="Calibri"/>
                <a:ea typeface="Calibri"/>
              </a:rPr>
              <a:t>Robòtica</a:t>
            </a:r>
            <a:endParaRPr b="0" lang="ca-ES" sz="2400" spc="-1" strike="noStrike">
              <a:solidFill>
                <a:srgbClr val="000000"/>
              </a:solidFill>
              <a:latin typeface="Arial"/>
            </a:endParaRPr>
          </a:p>
          <a:p>
            <a:pPr lvl="1" marL="914400" indent="-380520">
              <a:lnSpc>
                <a:spcPct val="100000"/>
              </a:lnSpc>
              <a:buClr>
                <a:srgbClr val="000000"/>
              </a:buClr>
              <a:buFont typeface="Calibri"/>
              <a:buChar char="○"/>
            </a:pPr>
            <a:r>
              <a:rPr b="0" lang="en-US" sz="2400" spc="-1" strike="noStrike">
                <a:solidFill>
                  <a:srgbClr val="000000"/>
                </a:solidFill>
                <a:latin typeface="Calibri"/>
                <a:ea typeface="Calibri"/>
              </a:rPr>
              <a:t>Anglès</a:t>
            </a:r>
            <a:endParaRPr b="0" lang="ca-ES" sz="2400" spc="-1" strike="noStrike">
              <a:solidFill>
                <a:srgbClr val="000000"/>
              </a:solidFill>
              <a:latin typeface="Arial"/>
            </a:endParaRPr>
          </a:p>
          <a:p>
            <a:pPr lvl="1" marL="914400" indent="-380520">
              <a:lnSpc>
                <a:spcPct val="100000"/>
              </a:lnSpc>
              <a:buClr>
                <a:srgbClr val="000000"/>
              </a:buClr>
              <a:buFont typeface="Calibri"/>
              <a:buChar char="○"/>
            </a:pPr>
            <a:r>
              <a:rPr b="0" lang="en-US" sz="2400" spc="-1" strike="noStrike">
                <a:solidFill>
                  <a:srgbClr val="000000"/>
                </a:solidFill>
                <a:latin typeface="Calibri"/>
                <a:ea typeface="Calibri"/>
              </a:rPr>
              <a:t>Escacs</a:t>
            </a:r>
            <a:endParaRPr b="0" lang="ca-ES" sz="2400" spc="-1" strike="noStrike">
              <a:solidFill>
                <a:srgbClr val="000000"/>
              </a:solidFill>
              <a:latin typeface="Arial"/>
            </a:endParaRPr>
          </a:p>
          <a:p>
            <a:pPr lvl="1" marL="914400" indent="-380520">
              <a:lnSpc>
                <a:spcPct val="100000"/>
              </a:lnSpc>
              <a:buClr>
                <a:srgbClr val="000000"/>
              </a:buClr>
              <a:buFont typeface="Calibri"/>
              <a:buChar char="○"/>
            </a:pPr>
            <a:r>
              <a:rPr b="0" lang="en-US" sz="2400" spc="-1" strike="noStrike">
                <a:solidFill>
                  <a:srgbClr val="000000"/>
                </a:solidFill>
                <a:latin typeface="Calibri"/>
                <a:ea typeface="Calibri"/>
              </a:rPr>
              <a:t>Handbol</a:t>
            </a:r>
            <a:endParaRPr b="0" lang="ca-ES" sz="2400" spc="-1" strike="noStrike">
              <a:solidFill>
                <a:srgbClr val="000000"/>
              </a:solidFill>
              <a:latin typeface="Arial"/>
            </a:endParaRPr>
          </a:p>
          <a:p>
            <a:pPr lvl="1" marL="914400" indent="-380520">
              <a:lnSpc>
                <a:spcPct val="100000"/>
              </a:lnSpc>
              <a:buClr>
                <a:srgbClr val="000000"/>
              </a:buClr>
              <a:buFont typeface="Calibri"/>
              <a:buChar char="○"/>
            </a:pPr>
            <a:r>
              <a:rPr b="0" lang="en-US" sz="2400" spc="-1" strike="noStrike">
                <a:solidFill>
                  <a:srgbClr val="000000"/>
                </a:solidFill>
                <a:latin typeface="Calibri"/>
                <a:ea typeface="Calibri"/>
              </a:rPr>
              <a:t>Zumby kids...</a:t>
            </a:r>
            <a:endParaRPr b="0" lang="ca-ES" sz="2400" spc="-1" strike="noStrike">
              <a:solidFill>
                <a:srgbClr val="000000"/>
              </a:solidFill>
              <a:latin typeface="Arial"/>
            </a:endParaRPr>
          </a:p>
          <a:p>
            <a:pPr marL="457200" indent="-393480">
              <a:lnSpc>
                <a:spcPct val="100000"/>
              </a:lnSpc>
              <a:buClr>
                <a:srgbClr val="000000"/>
              </a:buClr>
              <a:buFont typeface="Calibri"/>
              <a:buChar char="★"/>
            </a:pPr>
            <a:r>
              <a:rPr b="0" lang="en-US" sz="2600" spc="-1" strike="noStrike">
                <a:solidFill>
                  <a:srgbClr val="000000"/>
                </a:solidFill>
                <a:latin typeface="Calibri"/>
                <a:ea typeface="Calibri"/>
              </a:rPr>
              <a:t>Txikivacances per Setmana Santa</a:t>
            </a:r>
            <a:endParaRPr b="0" lang="ca-ES" sz="2600" spc="-1" strike="noStrike">
              <a:solidFill>
                <a:srgbClr val="000000"/>
              </a:solidFill>
              <a:latin typeface="Arial"/>
            </a:endParaRPr>
          </a:p>
          <a:p>
            <a:pPr marL="457200" indent="-393480">
              <a:lnSpc>
                <a:spcPct val="100000"/>
              </a:lnSpc>
              <a:buClr>
                <a:srgbClr val="000000"/>
              </a:buClr>
              <a:buFont typeface="Calibri"/>
              <a:buChar char="★"/>
            </a:pPr>
            <a:r>
              <a:rPr b="0" lang="en-US" sz="2600" spc="-1" strike="noStrike">
                <a:solidFill>
                  <a:srgbClr val="000000"/>
                </a:solidFill>
                <a:latin typeface="Calibri"/>
                <a:ea typeface="Calibri"/>
              </a:rPr>
              <a:t>Campus d’estiu</a:t>
            </a:r>
            <a:endParaRPr b="0" lang="ca-ES" sz="2600" spc="-1" strike="noStrike">
              <a:solidFill>
                <a:srgbClr val="000000"/>
              </a:solidFill>
              <a:latin typeface="Arial"/>
            </a:endParaRPr>
          </a:p>
          <a:p>
            <a:pPr marL="272880" indent="-115920">
              <a:lnSpc>
                <a:spcPct val="100000"/>
              </a:lnSpc>
              <a:spcBef>
                <a:spcPts val="519"/>
              </a:spcBef>
              <a:tabLst>
                <a:tab algn="l" pos="0"/>
              </a:tabLst>
            </a:pPr>
            <a:endParaRPr b="0" lang="ca-ES" sz="2600" spc="-1" strike="noStrike">
              <a:solidFill>
                <a:srgbClr val="000000"/>
              </a:solidFill>
              <a:latin typeface="Arial"/>
            </a:endParaRPr>
          </a:p>
        </p:txBody>
      </p:sp>
      <p:pic>
        <p:nvPicPr>
          <p:cNvPr id="192" name="Google Shape;236;p22" descr=""/>
          <p:cNvPicPr/>
          <p:nvPr/>
        </p:nvPicPr>
        <p:blipFill>
          <a:blip r:embed="rId1"/>
          <a:stretch/>
        </p:blipFill>
        <p:spPr>
          <a:xfrm>
            <a:off x="6387120" y="4321800"/>
            <a:ext cx="2251440" cy="1658880"/>
          </a:xfrm>
          <a:prstGeom prst="rect">
            <a:avLst/>
          </a:prstGeom>
          <a:ln w="0">
            <a:noFill/>
          </a:ln>
        </p:spPr>
      </p:pic>
      <p:pic>
        <p:nvPicPr>
          <p:cNvPr id="193" name="Google Shape;237;p22" descr=""/>
          <p:cNvPicPr/>
          <p:nvPr/>
        </p:nvPicPr>
        <p:blipFill>
          <a:blip r:embed="rId2"/>
          <a:srcRect l="14027" t="20524" r="11917" b="6872"/>
          <a:stretch/>
        </p:blipFill>
        <p:spPr>
          <a:xfrm>
            <a:off x="6602040" y="2214720"/>
            <a:ext cx="1821240" cy="178560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Google Shape;242;p23" descr=""/>
          <p:cNvPicPr/>
          <p:nvPr/>
        </p:nvPicPr>
        <p:blipFill>
          <a:blip r:embed="rId1"/>
          <a:stretch/>
        </p:blipFill>
        <p:spPr>
          <a:xfrm>
            <a:off x="0" y="189000"/>
            <a:ext cx="9143640" cy="6470280"/>
          </a:xfrm>
          <a:prstGeom prst="rect">
            <a:avLst/>
          </a:prstGeom>
          <a:ln w="0">
            <a:noFill/>
          </a:ln>
        </p:spPr>
      </p:pic>
      <p:sp>
        <p:nvSpPr>
          <p:cNvPr id="195" name="CustomShape 1"/>
          <p:cNvSpPr/>
          <p:nvPr/>
        </p:nvSpPr>
        <p:spPr>
          <a:xfrm>
            <a:off x="3289320" y="3579120"/>
            <a:ext cx="2663280" cy="914760"/>
          </a:xfrm>
          <a:prstGeom prst="rect">
            <a:avLst/>
          </a:prstGeom>
          <a:solidFill>
            <a:srgbClr val="ffff00"/>
          </a:solidFill>
          <a:ln w="28575">
            <a:solidFill>
              <a:schemeClr val="dk1"/>
            </a:solidFill>
            <a:miter/>
          </a:ln>
        </p:spPr>
        <p:style>
          <a:lnRef idx="0"/>
          <a:fillRef idx="0"/>
          <a:effectRef idx="0"/>
          <a:fontRef idx="minor"/>
        </p:style>
        <p:txBody>
          <a:bodyPr>
            <a:spAutoFit/>
          </a:bodyPr>
          <a:p>
            <a:pPr algn="ctr">
              <a:lnSpc>
                <a:spcPct val="100000"/>
              </a:lnSpc>
              <a:tabLst>
                <a:tab algn="l" pos="0"/>
              </a:tabLst>
            </a:pPr>
            <a:r>
              <a:rPr b="0" lang="en-US" sz="5400" spc="-1" strike="noStrike">
                <a:solidFill>
                  <a:srgbClr val="000000"/>
                </a:solidFill>
                <a:latin typeface="Calibri"/>
                <a:ea typeface="Calibri"/>
              </a:rPr>
              <a:t>Gràcies</a:t>
            </a:r>
            <a:endParaRPr b="0" lang="ca-ES" sz="5400" spc="-1" strike="noStrike">
              <a:latin typeface="Arial"/>
            </a:endParaRPr>
          </a:p>
        </p:txBody>
      </p:sp>
      <p:sp>
        <p:nvSpPr>
          <p:cNvPr id="196" name="CustomShape 2"/>
          <p:cNvSpPr/>
          <p:nvPr/>
        </p:nvSpPr>
        <p:spPr>
          <a:xfrm>
            <a:off x="1743120" y="1563480"/>
            <a:ext cx="5519160" cy="1209240"/>
          </a:xfrm>
          <a:custGeom>
            <a:avLst/>
            <a:gdLst/>
            <a:ahLst/>
            <a:rect l="l" t="t" r="r" b="b"/>
            <a:pathLst>
              <a:path w="21600" h="21600">
                <a:moveTo>
                  <a:pt x="0" y="0"/>
                </a:moveTo>
                <a:lnTo>
                  <a:pt x="21600" y="0"/>
                </a:lnTo>
                <a:lnTo>
                  <a:pt x="21600" y="21600"/>
                </a:lnTo>
                <a:lnTo>
                  <a:pt x="0" y="21600"/>
                </a:lnTo>
                <a:lnTo>
                  <a:pt x="0" y="0"/>
                </a:lnTo>
                <a:close/>
              </a:path>
            </a:pathLst>
          </a:custGeom>
          <a:solidFill>
            <a:srgbClr val="ffff00"/>
          </a:solidFill>
          <a:ln w="28575">
            <a:solidFill>
              <a:srgbClr val="000000"/>
            </a:solidFill>
            <a:round/>
          </a:ln>
        </p:spPr>
        <p:style>
          <a:lnRef idx="0"/>
          <a:fillRef idx="0"/>
          <a:effectRef idx="0"/>
          <a:fontRef idx="minor"/>
        </p:style>
        <p:txBody>
          <a:bodyPr anchor="ctr">
            <a:noAutofit/>
          </a:bodyPr>
          <a:p>
            <a:pPr algn="ctr">
              <a:lnSpc>
                <a:spcPct val="100000"/>
              </a:lnSpc>
              <a:tabLst>
                <a:tab algn="l" pos="0"/>
              </a:tabLst>
            </a:pPr>
            <a:r>
              <a:rPr b="1" lang="en-US" sz="2000" spc="-1" strike="noStrike">
                <a:solidFill>
                  <a:srgbClr val="000000"/>
                </a:solidFill>
                <a:latin typeface="Arial"/>
                <a:ea typeface="Arial"/>
              </a:rPr>
              <a:t>EN EL NOSTRE PROJECTE TOTHOM HI TÉ</a:t>
            </a:r>
            <a:br/>
            <a:r>
              <a:rPr b="1" lang="en-US" sz="2000" spc="-1" strike="noStrike">
                <a:solidFill>
                  <a:srgbClr val="000000"/>
                </a:solidFill>
                <a:latin typeface="Arial"/>
                <a:ea typeface="Arial"/>
              </a:rPr>
              <a:t> EL SEU LLOC I LA SEVA IMPORTÀNCIA</a:t>
            </a:r>
            <a:endParaRPr b="0" lang="ca-ES"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CustomShape 1"/>
          <p:cNvSpPr/>
          <p:nvPr/>
        </p:nvSpPr>
        <p:spPr>
          <a:xfrm>
            <a:off x="1854720" y="2071440"/>
            <a:ext cx="5760720" cy="3289680"/>
          </a:xfrm>
          <a:prstGeom prst="rect">
            <a:avLst/>
          </a:prstGeom>
          <a:noFill/>
          <a:ln w="0">
            <a:noFill/>
          </a:ln>
        </p:spPr>
        <p:style>
          <a:lnRef idx="0"/>
          <a:fillRef idx="0"/>
          <a:effectRef idx="0"/>
          <a:fontRef idx="minor"/>
        </p:style>
        <p:txBody>
          <a:bodyPr>
            <a:spAutoFit/>
          </a:bodyPr>
          <a:p>
            <a:pPr algn="ctr">
              <a:lnSpc>
                <a:spcPct val="100000"/>
              </a:lnSpc>
              <a:tabLst>
                <a:tab algn="l" pos="0"/>
              </a:tabLst>
            </a:pPr>
            <a:r>
              <a:rPr b="0" lang="en-US" sz="3000" spc="-1" strike="noStrike">
                <a:solidFill>
                  <a:srgbClr val="000000"/>
                </a:solidFill>
                <a:latin typeface="Calibri"/>
                <a:ea typeface="Calibri"/>
              </a:rPr>
              <a:t>Qui som?</a:t>
            </a:r>
            <a:endParaRPr b="0" lang="ca-ES" sz="3000" spc="-1" strike="noStrike">
              <a:latin typeface="Arial"/>
            </a:endParaRPr>
          </a:p>
          <a:p>
            <a:pPr algn="ctr">
              <a:lnSpc>
                <a:spcPct val="100000"/>
              </a:lnSpc>
              <a:tabLst>
                <a:tab algn="l" pos="0"/>
              </a:tabLst>
            </a:pPr>
            <a:endParaRPr b="0" lang="ca-ES" sz="3000" spc="-1" strike="noStrike">
              <a:latin typeface="Arial"/>
            </a:endParaRPr>
          </a:p>
          <a:p>
            <a:pPr algn="ctr">
              <a:lnSpc>
                <a:spcPct val="100000"/>
              </a:lnSpc>
              <a:tabLst>
                <a:tab algn="l" pos="0"/>
              </a:tabLst>
            </a:pPr>
            <a:r>
              <a:rPr b="0" lang="en-US" sz="3000" spc="-1" strike="noStrike">
                <a:solidFill>
                  <a:srgbClr val="000000"/>
                </a:solidFill>
                <a:latin typeface="Calibri"/>
                <a:ea typeface="Calibri"/>
              </a:rPr>
              <a:t>Què fem a l’educació infantil?</a:t>
            </a:r>
            <a:endParaRPr b="0" lang="ca-ES" sz="3000" spc="-1" strike="noStrike">
              <a:latin typeface="Arial"/>
            </a:endParaRPr>
          </a:p>
          <a:p>
            <a:pPr algn="ctr">
              <a:lnSpc>
                <a:spcPct val="100000"/>
              </a:lnSpc>
              <a:tabLst>
                <a:tab algn="l" pos="0"/>
              </a:tabLst>
            </a:pPr>
            <a:endParaRPr b="0" lang="ca-ES" sz="3000" spc="-1" strike="noStrike">
              <a:latin typeface="Arial"/>
            </a:endParaRPr>
          </a:p>
          <a:p>
            <a:pPr algn="ctr">
              <a:lnSpc>
                <a:spcPct val="100000"/>
              </a:lnSpc>
              <a:tabLst>
                <a:tab algn="l" pos="0"/>
              </a:tabLst>
            </a:pPr>
            <a:r>
              <a:rPr b="0" lang="en-US" sz="3000" spc="-1" strike="noStrike">
                <a:solidFill>
                  <a:srgbClr val="000000"/>
                </a:solidFill>
                <a:latin typeface="Calibri"/>
                <a:ea typeface="Calibri"/>
              </a:rPr>
              <a:t>Què fem a l’educació primària?</a:t>
            </a:r>
            <a:endParaRPr b="0" lang="ca-ES" sz="3000" spc="-1" strike="noStrike">
              <a:latin typeface="Arial"/>
            </a:endParaRPr>
          </a:p>
          <a:p>
            <a:pPr algn="ctr">
              <a:lnSpc>
                <a:spcPct val="100000"/>
              </a:lnSpc>
              <a:tabLst>
                <a:tab algn="l" pos="0"/>
              </a:tabLst>
            </a:pPr>
            <a:endParaRPr b="0" lang="ca-ES" sz="3000" spc="-1" strike="noStrike">
              <a:latin typeface="Arial"/>
            </a:endParaRPr>
          </a:p>
          <a:p>
            <a:pPr algn="ctr">
              <a:lnSpc>
                <a:spcPct val="100000"/>
              </a:lnSpc>
              <a:tabLst>
                <a:tab algn="l" pos="0"/>
              </a:tabLst>
            </a:pPr>
            <a:r>
              <a:rPr b="0" lang="en-US" sz="3000" spc="-1" strike="noStrike">
                <a:solidFill>
                  <a:srgbClr val="000000"/>
                </a:solidFill>
                <a:latin typeface="Calibri"/>
                <a:ea typeface="Calibri"/>
              </a:rPr>
              <a:t>Quins serveis oferim?</a:t>
            </a:r>
            <a:endParaRPr b="0" lang="ca-ES" sz="3000" spc="-1" strike="noStrike">
              <a:latin typeface="Arial"/>
            </a:endParaRPr>
          </a:p>
        </p:txBody>
      </p:sp>
      <p:pic>
        <p:nvPicPr>
          <p:cNvPr id="104" name="Google Shape;84;p3" descr=""/>
          <p:cNvPicPr/>
          <p:nvPr/>
        </p:nvPicPr>
        <p:blipFill>
          <a:blip r:embed="rId1"/>
          <a:stretch/>
        </p:blipFill>
        <p:spPr>
          <a:xfrm>
            <a:off x="322200" y="1628640"/>
            <a:ext cx="645840" cy="30380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extShape 1"/>
          <p:cNvSpPr txBox="1"/>
          <p:nvPr/>
        </p:nvSpPr>
        <p:spPr>
          <a:xfrm>
            <a:off x="468360" y="549360"/>
            <a:ext cx="8229240" cy="114264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QUI SOM?</a:t>
            </a:r>
            <a:endParaRPr b="0" lang="ca-ES" sz="5000" spc="-1" strike="noStrike">
              <a:solidFill>
                <a:srgbClr val="000000"/>
              </a:solidFill>
              <a:latin typeface="Arial"/>
            </a:endParaRPr>
          </a:p>
        </p:txBody>
      </p:sp>
      <p:sp>
        <p:nvSpPr>
          <p:cNvPr id="106" name="TextShape 2"/>
          <p:cNvSpPr txBox="1"/>
          <p:nvPr/>
        </p:nvSpPr>
        <p:spPr>
          <a:xfrm>
            <a:off x="468360" y="1700280"/>
            <a:ext cx="8229240" cy="4386600"/>
          </a:xfrm>
          <a:prstGeom prst="rect">
            <a:avLst/>
          </a:prstGeom>
          <a:noFill/>
          <a:ln w="0">
            <a:noFill/>
          </a:ln>
        </p:spPr>
        <p:txBody>
          <a:bodyPr>
            <a:noAutofit/>
          </a:bodyPr>
          <a:p>
            <a:pPr algn="just">
              <a:lnSpc>
                <a:spcPct val="100000"/>
              </a:lnSpc>
              <a:tabLst>
                <a:tab algn="l" pos="0"/>
              </a:tabLst>
            </a:pPr>
            <a:r>
              <a:rPr b="0" lang="en-US" sz="3000" spc="-1" strike="noStrike">
                <a:solidFill>
                  <a:srgbClr val="000000"/>
                </a:solidFill>
                <a:latin typeface="Calibri"/>
                <a:ea typeface="Calibri"/>
              </a:rPr>
              <a:t>Som una escola de doble línia amb dotació de SIEI.</a:t>
            </a:r>
            <a:endParaRPr b="0" lang="ca-ES" sz="3000" spc="-1" strike="noStrike">
              <a:solidFill>
                <a:srgbClr val="000000"/>
              </a:solidFill>
              <a:latin typeface="Arial"/>
            </a:endParaRPr>
          </a:p>
          <a:p>
            <a:pPr indent="-156600" algn="just">
              <a:lnSpc>
                <a:spcPct val="100000"/>
              </a:lnSpc>
              <a:spcBef>
                <a:spcPts val="1199"/>
              </a:spcBef>
              <a:buClr>
                <a:srgbClr val="6bb1c9"/>
              </a:buClr>
              <a:buFont typeface="Arial"/>
              <a:buChar char="•"/>
              <a:tabLst>
                <a:tab algn="l" pos="0"/>
              </a:tabLst>
            </a:pPr>
            <a:r>
              <a:rPr b="0" lang="en-US" sz="2600" spc="-1" strike="noStrike">
                <a:solidFill>
                  <a:srgbClr val="000000"/>
                </a:solidFill>
                <a:latin typeface="Calibri"/>
                <a:ea typeface="Calibri"/>
              </a:rPr>
              <a:t>375 alumnes</a:t>
            </a:r>
            <a:endParaRPr b="0" lang="ca-ES" sz="2600" spc="-1" strike="noStrike">
              <a:solidFill>
                <a:srgbClr val="000000"/>
              </a:solidFill>
              <a:latin typeface="Arial"/>
            </a:endParaRPr>
          </a:p>
          <a:p>
            <a:pPr indent="-156600" algn="just">
              <a:lnSpc>
                <a:spcPct val="100000"/>
              </a:lnSpc>
              <a:spcBef>
                <a:spcPts val="1199"/>
              </a:spcBef>
              <a:buClr>
                <a:srgbClr val="6bb1c9"/>
              </a:buClr>
              <a:buFont typeface="Arial"/>
              <a:buChar char="•"/>
              <a:tabLst>
                <a:tab algn="l" pos="0"/>
              </a:tabLst>
            </a:pPr>
            <a:r>
              <a:rPr b="0" lang="en-US" sz="2600" spc="-1" strike="noStrike">
                <a:solidFill>
                  <a:srgbClr val="000000"/>
                </a:solidFill>
                <a:latin typeface="Calibri"/>
                <a:ea typeface="Calibri"/>
              </a:rPr>
              <a:t>31,5 mestres de plantilla</a:t>
            </a:r>
            <a:endParaRPr b="0" lang="ca-ES" sz="2600" spc="-1" strike="noStrike">
              <a:solidFill>
                <a:srgbClr val="000000"/>
              </a:solidFill>
              <a:latin typeface="Arial"/>
            </a:endParaRPr>
          </a:p>
          <a:p>
            <a:pPr indent="-156600" algn="just">
              <a:lnSpc>
                <a:spcPct val="100000"/>
              </a:lnSpc>
              <a:spcBef>
                <a:spcPts val="1199"/>
              </a:spcBef>
              <a:buClr>
                <a:srgbClr val="6bb1c9"/>
              </a:buClr>
              <a:buFont typeface="Arial"/>
              <a:buChar char="•"/>
              <a:tabLst>
                <a:tab algn="l" pos="0"/>
              </a:tabLst>
            </a:pPr>
            <a:r>
              <a:rPr b="0" lang="en-US" sz="2600" spc="-1" strike="noStrike">
                <a:solidFill>
                  <a:srgbClr val="000000"/>
                </a:solidFill>
                <a:latin typeface="Calibri"/>
                <a:ea typeface="Calibri"/>
              </a:rPr>
              <a:t>1 tècnica d’educació infantil (TEI)</a:t>
            </a:r>
            <a:endParaRPr b="0" lang="ca-ES" sz="2600" spc="-1" strike="noStrike">
              <a:solidFill>
                <a:srgbClr val="000000"/>
              </a:solidFill>
              <a:latin typeface="Arial"/>
            </a:endParaRPr>
          </a:p>
          <a:p>
            <a:pPr indent="-156600" algn="just">
              <a:lnSpc>
                <a:spcPct val="100000"/>
              </a:lnSpc>
              <a:spcBef>
                <a:spcPts val="1199"/>
              </a:spcBef>
              <a:buClr>
                <a:srgbClr val="6bb1c9"/>
              </a:buClr>
              <a:buFont typeface="Arial"/>
              <a:buChar char="•"/>
              <a:tabLst>
                <a:tab algn="l" pos="0"/>
              </a:tabLst>
            </a:pPr>
            <a:r>
              <a:rPr b="0" lang="en-US" sz="2600" spc="-1" strike="noStrike">
                <a:solidFill>
                  <a:srgbClr val="000000"/>
                </a:solidFill>
                <a:latin typeface="Calibri"/>
                <a:ea typeface="Calibri"/>
              </a:rPr>
              <a:t>2 educadores d’educació especial</a:t>
            </a:r>
            <a:endParaRPr b="0" lang="ca-ES" sz="2600" spc="-1" strike="noStrike">
              <a:solidFill>
                <a:srgbClr val="000000"/>
              </a:solidFill>
              <a:latin typeface="Arial"/>
            </a:endParaRPr>
          </a:p>
          <a:p>
            <a:pPr indent="-156600" algn="just">
              <a:lnSpc>
                <a:spcPct val="100000"/>
              </a:lnSpc>
              <a:spcBef>
                <a:spcPts val="1199"/>
              </a:spcBef>
              <a:buClr>
                <a:srgbClr val="6bb1c9"/>
              </a:buClr>
              <a:buFont typeface="Arial"/>
              <a:buChar char="•"/>
              <a:tabLst>
                <a:tab algn="l" pos="0"/>
              </a:tabLst>
            </a:pPr>
            <a:r>
              <a:rPr b="0" lang="en-US" sz="2600" spc="-1" strike="noStrike">
                <a:solidFill>
                  <a:srgbClr val="000000"/>
                </a:solidFill>
                <a:latin typeface="Calibri"/>
                <a:ea typeface="Calibri"/>
              </a:rPr>
              <a:t>1 vetlladora (10 hores) </a:t>
            </a:r>
            <a:endParaRPr b="0" lang="ca-ES" sz="2600" spc="-1" strike="noStrike">
              <a:solidFill>
                <a:srgbClr val="000000"/>
              </a:solidFill>
              <a:latin typeface="Arial"/>
            </a:endParaRPr>
          </a:p>
          <a:p>
            <a:pPr indent="-156600" algn="just">
              <a:lnSpc>
                <a:spcPct val="100000"/>
              </a:lnSpc>
              <a:spcBef>
                <a:spcPts val="1199"/>
              </a:spcBef>
              <a:buClr>
                <a:srgbClr val="6bb1c9"/>
              </a:buClr>
              <a:buFont typeface="Arial"/>
              <a:buChar char="•"/>
              <a:tabLst>
                <a:tab algn="l" pos="0"/>
              </a:tabLst>
            </a:pPr>
            <a:r>
              <a:rPr b="0" lang="en-US" sz="2600" spc="-1" strike="noStrike">
                <a:solidFill>
                  <a:srgbClr val="000000"/>
                </a:solidFill>
                <a:latin typeface="Calibri"/>
                <a:ea typeface="Calibri"/>
              </a:rPr>
              <a:t>1 administrativa</a:t>
            </a:r>
            <a:endParaRPr b="0" lang="ca-ES" sz="2600" spc="-1" strike="noStrike">
              <a:solidFill>
                <a:srgbClr val="000000"/>
              </a:solidFill>
              <a:latin typeface="Arial"/>
            </a:endParaRPr>
          </a:p>
          <a:p>
            <a:pPr indent="-156600" algn="just">
              <a:lnSpc>
                <a:spcPct val="100000"/>
              </a:lnSpc>
              <a:spcBef>
                <a:spcPts val="1199"/>
              </a:spcBef>
              <a:buClr>
                <a:srgbClr val="6bb1c9"/>
              </a:buClr>
              <a:buFont typeface="Arial"/>
              <a:buChar char="•"/>
              <a:tabLst>
                <a:tab algn="l" pos="0"/>
              </a:tabLst>
            </a:pPr>
            <a:r>
              <a:rPr b="0" lang="en-US" sz="2600" spc="-1" strike="noStrike">
                <a:solidFill>
                  <a:srgbClr val="000000"/>
                </a:solidFill>
                <a:latin typeface="Calibri"/>
                <a:ea typeface="Calibri"/>
              </a:rPr>
              <a:t>1 conserge</a:t>
            </a:r>
            <a:endParaRPr b="0" lang="ca-ES"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TextShape 1"/>
          <p:cNvSpPr txBox="1"/>
          <p:nvPr/>
        </p:nvSpPr>
        <p:spPr>
          <a:xfrm>
            <a:off x="220680" y="916200"/>
            <a:ext cx="8229240" cy="74412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El nostre alumnat</a:t>
            </a:r>
            <a:endParaRPr b="0" lang="ca-ES" sz="5000" spc="-1" strike="noStrike">
              <a:solidFill>
                <a:srgbClr val="000000"/>
              </a:solidFill>
              <a:latin typeface="Arial"/>
            </a:endParaRPr>
          </a:p>
        </p:txBody>
      </p:sp>
      <p:sp>
        <p:nvSpPr>
          <p:cNvPr id="108" name="TextShape 2"/>
          <p:cNvSpPr txBox="1"/>
          <p:nvPr/>
        </p:nvSpPr>
        <p:spPr>
          <a:xfrm>
            <a:off x="299520" y="1826640"/>
            <a:ext cx="3621960" cy="133596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Aprèn a resoldre els conflictes d’una manera positiva</a:t>
            </a:r>
            <a:endParaRPr b="0" lang="ca-ES" sz="2600" spc="-1" strike="noStrike">
              <a:solidFill>
                <a:srgbClr val="000000"/>
              </a:solidFill>
              <a:latin typeface="Arial"/>
            </a:endParaRPr>
          </a:p>
          <a:p>
            <a:pPr>
              <a:lnSpc>
                <a:spcPct val="100000"/>
              </a:lnSpc>
              <a:spcBef>
                <a:spcPts val="360"/>
              </a:spcBef>
              <a:tabLst>
                <a:tab algn="l" pos="0"/>
              </a:tabLst>
            </a:pPr>
            <a:endParaRPr b="0" lang="ca-ES" sz="2600" spc="-1" strike="noStrike">
              <a:solidFill>
                <a:srgbClr val="000000"/>
              </a:solidFill>
              <a:latin typeface="Arial"/>
            </a:endParaRPr>
          </a:p>
        </p:txBody>
      </p:sp>
      <p:sp>
        <p:nvSpPr>
          <p:cNvPr id="109" name="CustomShape 3"/>
          <p:cNvSpPr/>
          <p:nvPr/>
        </p:nvSpPr>
        <p:spPr>
          <a:xfrm>
            <a:off x="6452640" y="5141880"/>
            <a:ext cx="2350080" cy="975240"/>
          </a:xfrm>
          <a:prstGeom prst="rect">
            <a:avLst/>
          </a:prstGeom>
          <a:noFill/>
          <a:ln w="0">
            <a:noFill/>
          </a:ln>
        </p:spPr>
        <p:style>
          <a:lnRef idx="0"/>
          <a:fillRef idx="0"/>
          <a:effectRef idx="0"/>
          <a:fontRef idx="minor"/>
        </p:style>
        <p:txBody>
          <a:bodyPr tIns="91440" bIns="91440">
            <a:spAutoFit/>
          </a:bodyPr>
          <a:p>
            <a:pPr>
              <a:lnSpc>
                <a:spcPct val="100000"/>
              </a:lnSpc>
              <a:spcBef>
                <a:spcPts val="360"/>
              </a:spcBef>
              <a:tabLst>
                <a:tab algn="l" pos="0"/>
              </a:tabLst>
            </a:pPr>
            <a:r>
              <a:rPr b="0" lang="en-US" sz="2600" spc="-1" strike="noStrike">
                <a:solidFill>
                  <a:srgbClr val="000000"/>
                </a:solidFill>
                <a:latin typeface="Constantia"/>
                <a:ea typeface="Constantia"/>
              </a:rPr>
              <a:t>Aprèn a autoavaluar-se </a:t>
            </a:r>
            <a:endParaRPr b="0" lang="ca-ES" sz="2600" spc="-1" strike="noStrike">
              <a:latin typeface="Arial"/>
            </a:endParaRPr>
          </a:p>
        </p:txBody>
      </p:sp>
      <p:sp>
        <p:nvSpPr>
          <p:cNvPr id="110" name="CustomShape 4"/>
          <p:cNvSpPr/>
          <p:nvPr/>
        </p:nvSpPr>
        <p:spPr>
          <a:xfrm>
            <a:off x="5803200" y="1552680"/>
            <a:ext cx="2999520" cy="1767240"/>
          </a:xfrm>
          <a:prstGeom prst="rect">
            <a:avLst/>
          </a:prstGeom>
          <a:noFill/>
          <a:ln w="0">
            <a:noFill/>
          </a:ln>
        </p:spPr>
        <p:style>
          <a:lnRef idx="0"/>
          <a:fillRef idx="0"/>
          <a:effectRef idx="0"/>
          <a:fontRef idx="minor"/>
        </p:style>
        <p:txBody>
          <a:bodyPr tIns="91440" bIns="91440">
            <a:spAutoFit/>
          </a:bodyPr>
          <a:p>
            <a:pPr>
              <a:lnSpc>
                <a:spcPct val="100000"/>
              </a:lnSpc>
              <a:spcBef>
                <a:spcPts val="360"/>
              </a:spcBef>
              <a:tabLst>
                <a:tab algn="l" pos="0"/>
              </a:tabLst>
            </a:pPr>
            <a:r>
              <a:rPr b="0" lang="en-US" sz="2600" spc="-1" strike="noStrike">
                <a:solidFill>
                  <a:srgbClr val="000000"/>
                </a:solidFill>
                <a:latin typeface="Constantia"/>
                <a:ea typeface="Constantia"/>
              </a:rPr>
              <a:t>Treballa les pròpies emocions i l’empatia amb els altres</a:t>
            </a:r>
            <a:endParaRPr b="0" lang="ca-ES" sz="2600" spc="-1" strike="noStrike">
              <a:latin typeface="Arial"/>
            </a:endParaRPr>
          </a:p>
        </p:txBody>
      </p:sp>
      <p:sp>
        <p:nvSpPr>
          <p:cNvPr id="111" name="CustomShape 5"/>
          <p:cNvSpPr/>
          <p:nvPr/>
        </p:nvSpPr>
        <p:spPr>
          <a:xfrm>
            <a:off x="3342240" y="5768280"/>
            <a:ext cx="2459160" cy="579240"/>
          </a:xfrm>
          <a:prstGeom prst="rect">
            <a:avLst/>
          </a:prstGeom>
          <a:noFill/>
          <a:ln w="0">
            <a:noFill/>
          </a:ln>
        </p:spPr>
        <p:style>
          <a:lnRef idx="0"/>
          <a:fillRef idx="0"/>
          <a:effectRef idx="0"/>
          <a:fontRef idx="minor"/>
        </p:style>
        <p:txBody>
          <a:bodyPr tIns="91440" bIns="91440">
            <a:spAutoFit/>
          </a:bodyPr>
          <a:p>
            <a:pPr>
              <a:lnSpc>
                <a:spcPct val="100000"/>
              </a:lnSpc>
              <a:spcBef>
                <a:spcPts val="360"/>
              </a:spcBef>
              <a:tabLst>
                <a:tab algn="l" pos="0"/>
              </a:tabLst>
            </a:pPr>
            <a:r>
              <a:rPr b="0" lang="en-US" sz="2600" spc="-1" strike="noStrike">
                <a:solidFill>
                  <a:srgbClr val="000000"/>
                </a:solidFill>
                <a:latin typeface="Constantia"/>
                <a:ea typeface="Constantia"/>
              </a:rPr>
              <a:t>Se sent escoltat</a:t>
            </a:r>
            <a:endParaRPr b="0" lang="ca-ES" sz="2600" spc="-1" strike="noStrike">
              <a:latin typeface="Arial"/>
            </a:endParaRPr>
          </a:p>
        </p:txBody>
      </p:sp>
      <p:sp>
        <p:nvSpPr>
          <p:cNvPr id="112" name="CustomShape 6"/>
          <p:cNvSpPr/>
          <p:nvPr/>
        </p:nvSpPr>
        <p:spPr>
          <a:xfrm>
            <a:off x="299520" y="4741920"/>
            <a:ext cx="2999520" cy="1371240"/>
          </a:xfrm>
          <a:prstGeom prst="rect">
            <a:avLst/>
          </a:prstGeom>
          <a:noFill/>
          <a:ln w="0">
            <a:noFill/>
          </a:ln>
        </p:spPr>
        <p:style>
          <a:lnRef idx="0"/>
          <a:fillRef idx="0"/>
          <a:effectRef idx="0"/>
          <a:fontRef idx="minor"/>
        </p:style>
        <p:txBody>
          <a:bodyPr tIns="91440" bIns="91440">
            <a:spAutoFit/>
          </a:bodyPr>
          <a:p>
            <a:pPr>
              <a:lnSpc>
                <a:spcPct val="100000"/>
              </a:lnSpc>
              <a:spcBef>
                <a:spcPts val="360"/>
              </a:spcBef>
              <a:tabLst>
                <a:tab algn="l" pos="0"/>
              </a:tabLst>
            </a:pPr>
            <a:r>
              <a:rPr b="0" lang="en-US" sz="2600" spc="-1" strike="noStrike">
                <a:solidFill>
                  <a:srgbClr val="000000"/>
                </a:solidFill>
                <a:latin typeface="Constantia"/>
                <a:ea typeface="Constantia"/>
              </a:rPr>
              <a:t>Se’l fa partícip del seu propi procés d’aprenentatge</a:t>
            </a:r>
            <a:endParaRPr b="0" lang="ca-ES" sz="2600" spc="-1" strike="noStrike">
              <a:latin typeface="Arial"/>
            </a:endParaRPr>
          </a:p>
        </p:txBody>
      </p:sp>
      <p:sp>
        <p:nvSpPr>
          <p:cNvPr id="113" name="CustomShape 7"/>
          <p:cNvSpPr/>
          <p:nvPr/>
        </p:nvSpPr>
        <p:spPr>
          <a:xfrm>
            <a:off x="299520" y="3459600"/>
            <a:ext cx="2176560" cy="975240"/>
          </a:xfrm>
          <a:prstGeom prst="rect">
            <a:avLst/>
          </a:prstGeom>
          <a:noFill/>
          <a:ln w="0">
            <a:noFill/>
          </a:ln>
        </p:spPr>
        <p:style>
          <a:lnRef idx="0"/>
          <a:fillRef idx="0"/>
          <a:effectRef idx="0"/>
          <a:fontRef idx="minor"/>
        </p:style>
        <p:txBody>
          <a:bodyPr tIns="91440" bIns="91440">
            <a:spAutoFit/>
          </a:bodyPr>
          <a:p>
            <a:pPr>
              <a:lnSpc>
                <a:spcPct val="100000"/>
              </a:lnSpc>
              <a:spcBef>
                <a:spcPts val="360"/>
              </a:spcBef>
              <a:tabLst>
                <a:tab algn="l" pos="0"/>
              </a:tabLst>
            </a:pPr>
            <a:r>
              <a:rPr b="0" lang="en-US" sz="2600" spc="-1" strike="noStrike">
                <a:solidFill>
                  <a:srgbClr val="000000"/>
                </a:solidFill>
                <a:latin typeface="Constantia"/>
                <a:ea typeface="Constantia"/>
              </a:rPr>
              <a:t>Està motivat per aprendre</a:t>
            </a:r>
            <a:endParaRPr b="0" lang="ca-ES" sz="2600" spc="-1" strike="noStrike">
              <a:latin typeface="Arial"/>
            </a:endParaRPr>
          </a:p>
        </p:txBody>
      </p:sp>
      <p:sp>
        <p:nvSpPr>
          <p:cNvPr id="114" name="CustomShape 8"/>
          <p:cNvSpPr/>
          <p:nvPr/>
        </p:nvSpPr>
        <p:spPr>
          <a:xfrm>
            <a:off x="6019920" y="3859920"/>
            <a:ext cx="2783160" cy="975240"/>
          </a:xfrm>
          <a:prstGeom prst="rect">
            <a:avLst/>
          </a:prstGeom>
          <a:noFill/>
          <a:ln w="0">
            <a:noFill/>
          </a:ln>
        </p:spPr>
        <p:style>
          <a:lnRef idx="0"/>
          <a:fillRef idx="0"/>
          <a:effectRef idx="0"/>
          <a:fontRef idx="minor"/>
        </p:style>
        <p:txBody>
          <a:bodyPr tIns="91440" bIns="91440">
            <a:spAutoFit/>
          </a:bodyPr>
          <a:p>
            <a:pPr>
              <a:lnSpc>
                <a:spcPct val="100000"/>
              </a:lnSpc>
              <a:spcBef>
                <a:spcPts val="360"/>
              </a:spcBef>
              <a:tabLst>
                <a:tab algn="l" pos="0"/>
              </a:tabLst>
            </a:pPr>
            <a:r>
              <a:rPr b="0" lang="en-US" sz="2600" spc="-1" strike="noStrike">
                <a:solidFill>
                  <a:srgbClr val="000000"/>
                </a:solidFill>
                <a:latin typeface="Constantia"/>
                <a:ea typeface="Constantia"/>
              </a:rPr>
              <a:t>Madura i guanya autonomia</a:t>
            </a:r>
            <a:endParaRPr b="0" lang="ca-ES" sz="2600" spc="-1" strike="noStrike">
              <a:latin typeface="Arial"/>
            </a:endParaRPr>
          </a:p>
        </p:txBody>
      </p:sp>
      <p:pic>
        <p:nvPicPr>
          <p:cNvPr id="115" name="Google Shape;103;g2bb23a7c601_1_0" descr=""/>
          <p:cNvPicPr/>
          <p:nvPr/>
        </p:nvPicPr>
        <p:blipFill>
          <a:blip r:embed="rId1"/>
          <a:stretch/>
        </p:blipFill>
        <p:spPr>
          <a:xfrm>
            <a:off x="3074400" y="3007800"/>
            <a:ext cx="2640240" cy="206532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TextShape 1"/>
          <p:cNvSpPr txBox="1"/>
          <p:nvPr/>
        </p:nvSpPr>
        <p:spPr>
          <a:xfrm>
            <a:off x="279720" y="857160"/>
            <a:ext cx="5208120" cy="86220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Les nostres famílies</a:t>
            </a:r>
            <a:endParaRPr b="0" lang="ca-ES" sz="5000" spc="-1" strike="noStrike">
              <a:solidFill>
                <a:srgbClr val="000000"/>
              </a:solidFill>
              <a:latin typeface="Arial"/>
            </a:endParaRPr>
          </a:p>
        </p:txBody>
      </p:sp>
      <p:sp>
        <p:nvSpPr>
          <p:cNvPr id="117" name="TextShape 2"/>
          <p:cNvSpPr txBox="1"/>
          <p:nvPr/>
        </p:nvSpPr>
        <p:spPr>
          <a:xfrm>
            <a:off x="5076360" y="1953000"/>
            <a:ext cx="3318120" cy="50832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Se senten escoltades</a:t>
            </a:r>
            <a:endParaRPr b="0" lang="ca-ES" sz="2600" spc="-1" strike="noStrike">
              <a:solidFill>
                <a:srgbClr val="000000"/>
              </a:solidFill>
              <a:latin typeface="Arial"/>
            </a:endParaRPr>
          </a:p>
        </p:txBody>
      </p:sp>
      <p:sp>
        <p:nvSpPr>
          <p:cNvPr id="118" name="TextShape 3"/>
          <p:cNvSpPr txBox="1"/>
          <p:nvPr/>
        </p:nvSpPr>
        <p:spPr>
          <a:xfrm>
            <a:off x="5216400" y="4678920"/>
            <a:ext cx="2750040" cy="134100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Participen a l’avaluació del seu fill/a</a:t>
            </a:r>
            <a:endParaRPr b="0" lang="ca-ES" sz="2600" spc="-1" strike="noStrike">
              <a:solidFill>
                <a:srgbClr val="000000"/>
              </a:solidFill>
              <a:latin typeface="Arial"/>
            </a:endParaRPr>
          </a:p>
        </p:txBody>
      </p:sp>
      <p:sp>
        <p:nvSpPr>
          <p:cNvPr id="119" name="TextShape 4"/>
          <p:cNvSpPr txBox="1"/>
          <p:nvPr/>
        </p:nvSpPr>
        <p:spPr>
          <a:xfrm>
            <a:off x="5125680" y="3184200"/>
            <a:ext cx="3109320" cy="86220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Poden participar de la vida del centre</a:t>
            </a:r>
            <a:endParaRPr b="0" lang="ca-ES" sz="2600" spc="-1" strike="noStrike">
              <a:solidFill>
                <a:srgbClr val="000000"/>
              </a:solidFill>
              <a:latin typeface="Arial"/>
            </a:endParaRPr>
          </a:p>
        </p:txBody>
      </p:sp>
      <p:pic>
        <p:nvPicPr>
          <p:cNvPr id="120" name="Google Shape;112;g2bb23a7c601_1_15" descr=""/>
          <p:cNvPicPr/>
          <p:nvPr/>
        </p:nvPicPr>
        <p:blipFill>
          <a:blip r:embed="rId1"/>
          <a:stretch/>
        </p:blipFill>
        <p:spPr>
          <a:xfrm>
            <a:off x="872280" y="2652480"/>
            <a:ext cx="4023360" cy="26640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txBox="1"/>
          <p:nvPr/>
        </p:nvSpPr>
        <p:spPr>
          <a:xfrm>
            <a:off x="205200" y="807840"/>
            <a:ext cx="3996360" cy="93132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El nostre equip</a:t>
            </a:r>
            <a:endParaRPr b="0" lang="ca-ES" sz="5000" spc="-1" strike="noStrike">
              <a:solidFill>
                <a:srgbClr val="000000"/>
              </a:solidFill>
              <a:latin typeface="Arial"/>
            </a:endParaRPr>
          </a:p>
        </p:txBody>
      </p:sp>
      <p:pic>
        <p:nvPicPr>
          <p:cNvPr id="122" name="Google Shape;118;g2bb23a7c601_1_10" descr=""/>
          <p:cNvPicPr/>
          <p:nvPr/>
        </p:nvPicPr>
        <p:blipFill>
          <a:blip r:embed="rId1"/>
          <a:srcRect l="5935" t="0" r="5935" b="0"/>
          <a:stretch/>
        </p:blipFill>
        <p:spPr>
          <a:xfrm rot="414600">
            <a:off x="5264280" y="2131200"/>
            <a:ext cx="3520440" cy="2994480"/>
          </a:xfrm>
          <a:prstGeom prst="rect">
            <a:avLst/>
          </a:prstGeom>
          <a:ln cap="rnd" w="9525">
            <a:solidFill>
              <a:srgbClr val="c0c0c0"/>
            </a:solidFill>
            <a:round/>
          </a:ln>
        </p:spPr>
      </p:pic>
      <p:pic>
        <p:nvPicPr>
          <p:cNvPr id="123" name="Google Shape;119;g2bb23a7c601_1_10" descr=""/>
          <p:cNvPicPr/>
          <p:nvPr/>
        </p:nvPicPr>
        <p:blipFill>
          <a:blip r:embed="rId2"/>
          <a:srcRect l="0" t="9067" r="6890" b="0"/>
          <a:stretch/>
        </p:blipFill>
        <p:spPr>
          <a:xfrm rot="21102600">
            <a:off x="385200" y="2694960"/>
            <a:ext cx="5239800" cy="28807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Shape 1"/>
          <p:cNvSpPr txBox="1"/>
          <p:nvPr/>
        </p:nvSpPr>
        <p:spPr>
          <a:xfrm>
            <a:off x="299520" y="729000"/>
            <a:ext cx="6942240" cy="87192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La nostra línia pedagògica</a:t>
            </a:r>
            <a:endParaRPr b="0" lang="ca-ES" sz="5000" spc="-1" strike="noStrike">
              <a:solidFill>
                <a:srgbClr val="000000"/>
              </a:solidFill>
              <a:latin typeface="Arial"/>
            </a:endParaRPr>
          </a:p>
        </p:txBody>
      </p:sp>
      <p:sp>
        <p:nvSpPr>
          <p:cNvPr id="125" name="TextShape 2"/>
          <p:cNvSpPr txBox="1"/>
          <p:nvPr/>
        </p:nvSpPr>
        <p:spPr>
          <a:xfrm>
            <a:off x="398160" y="3958200"/>
            <a:ext cx="2553120" cy="101916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Eduquem per a la sostenibilitat</a:t>
            </a:r>
            <a:endParaRPr b="0" lang="ca-ES" sz="2600" spc="-1" strike="noStrike">
              <a:solidFill>
                <a:srgbClr val="000000"/>
              </a:solidFill>
              <a:latin typeface="Arial"/>
            </a:endParaRPr>
          </a:p>
          <a:p>
            <a:pPr>
              <a:lnSpc>
                <a:spcPct val="100000"/>
              </a:lnSpc>
              <a:spcBef>
                <a:spcPts val="360"/>
              </a:spcBef>
              <a:tabLst>
                <a:tab algn="l" pos="0"/>
              </a:tabLst>
            </a:pPr>
            <a:endParaRPr b="0" lang="ca-ES" sz="2600" spc="-1" strike="noStrike">
              <a:solidFill>
                <a:srgbClr val="000000"/>
              </a:solidFill>
              <a:latin typeface="Arial"/>
            </a:endParaRPr>
          </a:p>
        </p:txBody>
      </p:sp>
      <p:sp>
        <p:nvSpPr>
          <p:cNvPr id="126" name="TextShape 3"/>
          <p:cNvSpPr txBox="1"/>
          <p:nvPr/>
        </p:nvSpPr>
        <p:spPr>
          <a:xfrm>
            <a:off x="4394520" y="5498640"/>
            <a:ext cx="3813120" cy="92736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Potenciem l’aprenentatge individualitzat</a:t>
            </a:r>
            <a:endParaRPr b="0" lang="ca-ES" sz="2600" spc="-1" strike="noStrike">
              <a:solidFill>
                <a:srgbClr val="000000"/>
              </a:solidFill>
              <a:latin typeface="Arial"/>
            </a:endParaRPr>
          </a:p>
        </p:txBody>
      </p:sp>
      <p:sp>
        <p:nvSpPr>
          <p:cNvPr id="127" name="TextShape 4"/>
          <p:cNvSpPr txBox="1"/>
          <p:nvPr/>
        </p:nvSpPr>
        <p:spPr>
          <a:xfrm>
            <a:off x="398160" y="1999080"/>
            <a:ext cx="3345840" cy="127224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Entenem la diversitat en el seu sentit més ampli</a:t>
            </a:r>
            <a:endParaRPr b="0" lang="ca-ES" sz="2600" spc="-1" strike="noStrike">
              <a:solidFill>
                <a:srgbClr val="000000"/>
              </a:solidFill>
              <a:latin typeface="Arial"/>
            </a:endParaRPr>
          </a:p>
          <a:p>
            <a:pPr>
              <a:lnSpc>
                <a:spcPct val="100000"/>
              </a:lnSpc>
              <a:spcBef>
                <a:spcPts val="360"/>
              </a:spcBef>
              <a:tabLst>
                <a:tab algn="l" pos="0"/>
              </a:tabLst>
            </a:pPr>
            <a:endParaRPr b="0" lang="ca-ES" sz="2600" spc="-1" strike="noStrike">
              <a:solidFill>
                <a:srgbClr val="000000"/>
              </a:solidFill>
              <a:latin typeface="Arial"/>
            </a:endParaRPr>
          </a:p>
        </p:txBody>
      </p:sp>
      <p:pic>
        <p:nvPicPr>
          <p:cNvPr id="128" name="Google Shape;128;g2bb23a7c601_1_5" descr=""/>
          <p:cNvPicPr/>
          <p:nvPr/>
        </p:nvPicPr>
        <p:blipFill>
          <a:blip r:embed="rId1"/>
          <a:srcRect l="0" t="19904" r="0" b="17523"/>
          <a:stretch/>
        </p:blipFill>
        <p:spPr>
          <a:xfrm>
            <a:off x="240120" y="4977720"/>
            <a:ext cx="2711160" cy="1272240"/>
          </a:xfrm>
          <a:prstGeom prst="rect">
            <a:avLst/>
          </a:prstGeom>
          <a:ln w="0">
            <a:noFill/>
          </a:ln>
        </p:spPr>
      </p:pic>
      <p:pic>
        <p:nvPicPr>
          <p:cNvPr id="129" name="Google Shape;129;g2bb23a7c601_1_5" descr=""/>
          <p:cNvPicPr/>
          <p:nvPr/>
        </p:nvPicPr>
        <p:blipFill>
          <a:blip r:embed="rId2"/>
          <a:stretch/>
        </p:blipFill>
        <p:spPr>
          <a:xfrm>
            <a:off x="3987720" y="1999080"/>
            <a:ext cx="4393800" cy="1813680"/>
          </a:xfrm>
          <a:prstGeom prst="rect">
            <a:avLst/>
          </a:prstGeom>
          <a:ln w="0">
            <a:noFill/>
          </a:ln>
        </p:spPr>
      </p:pic>
      <p:sp>
        <p:nvSpPr>
          <p:cNvPr id="130" name="TextShape 5"/>
          <p:cNvSpPr txBox="1"/>
          <p:nvPr/>
        </p:nvSpPr>
        <p:spPr>
          <a:xfrm>
            <a:off x="4305960" y="4146120"/>
            <a:ext cx="3813120" cy="1019160"/>
          </a:xfrm>
          <a:prstGeom prst="rect">
            <a:avLst/>
          </a:prstGeom>
          <a:noFill/>
          <a:ln w="0">
            <a:noFill/>
          </a:ln>
        </p:spPr>
        <p:txBody>
          <a:bodyPr>
            <a:noAutofit/>
          </a:bodyPr>
          <a:p>
            <a:pPr>
              <a:lnSpc>
                <a:spcPct val="100000"/>
              </a:lnSpc>
              <a:spcBef>
                <a:spcPts val="360"/>
              </a:spcBef>
              <a:tabLst>
                <a:tab algn="l" pos="0"/>
              </a:tabLst>
            </a:pPr>
            <a:r>
              <a:rPr b="0" lang="en-US" sz="2600" spc="-1" strike="noStrike">
                <a:solidFill>
                  <a:srgbClr val="000000"/>
                </a:solidFill>
                <a:latin typeface="Constantia"/>
                <a:ea typeface="Constantia"/>
              </a:rPr>
              <a:t>Som escola coeducativa i coeducadora</a:t>
            </a:r>
            <a:endParaRPr b="0" lang="ca-ES" sz="2600" spc="-1" strike="noStrike">
              <a:solidFill>
                <a:srgbClr val="000000"/>
              </a:solidFill>
              <a:latin typeface="Arial"/>
            </a:endParaRPr>
          </a:p>
          <a:p>
            <a:pPr>
              <a:lnSpc>
                <a:spcPct val="100000"/>
              </a:lnSpc>
              <a:spcBef>
                <a:spcPts val="360"/>
              </a:spcBef>
              <a:tabLst>
                <a:tab algn="l" pos="0"/>
              </a:tabLst>
            </a:pPr>
            <a:endParaRPr b="0" lang="ca-ES"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TextShape 1"/>
          <p:cNvSpPr txBox="1"/>
          <p:nvPr/>
        </p:nvSpPr>
        <p:spPr>
          <a:xfrm>
            <a:off x="455760" y="333360"/>
            <a:ext cx="8229240" cy="114264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infantil?</a:t>
            </a:r>
            <a:endParaRPr b="0" lang="ca-ES" sz="5000" spc="-1" strike="noStrike">
              <a:solidFill>
                <a:srgbClr val="000000"/>
              </a:solidFill>
              <a:latin typeface="Arial"/>
            </a:endParaRPr>
          </a:p>
        </p:txBody>
      </p:sp>
      <p:sp>
        <p:nvSpPr>
          <p:cNvPr id="132" name="CustomShape 2"/>
          <p:cNvSpPr/>
          <p:nvPr/>
        </p:nvSpPr>
        <p:spPr>
          <a:xfrm>
            <a:off x="455760" y="1996560"/>
            <a:ext cx="2746080" cy="428256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600" spc="-1" strike="noStrike">
                <a:solidFill>
                  <a:srgbClr val="000000"/>
                </a:solidFill>
                <a:latin typeface="Calibri"/>
                <a:ea typeface="Calibri"/>
              </a:rPr>
              <a:t>Entrada relaxada</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Innovamat</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Espais</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Ambients</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Treball fonològic</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Psicomotricitat</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Hora del conte</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Música</a:t>
            </a:r>
            <a:endParaRPr b="0" lang="ca-ES" sz="2600" spc="-1" strike="noStrike">
              <a:latin typeface="Arial"/>
            </a:endParaRPr>
          </a:p>
          <a:p>
            <a:pPr algn="ctr">
              <a:lnSpc>
                <a:spcPct val="100000"/>
              </a:lnSpc>
              <a:spcBef>
                <a:spcPts val="519"/>
              </a:spcBef>
              <a:tabLst>
                <a:tab algn="l" pos="0"/>
              </a:tabLst>
            </a:pPr>
            <a:r>
              <a:rPr b="0" lang="en-US" sz="2600" spc="-1" strike="noStrike">
                <a:solidFill>
                  <a:srgbClr val="000000"/>
                </a:solidFill>
                <a:latin typeface="Calibri"/>
                <a:ea typeface="Calibri"/>
              </a:rPr>
              <a:t>Anglès</a:t>
            </a:r>
            <a:endParaRPr b="0" lang="ca-ES" sz="2600" spc="-1" strike="noStrike">
              <a:latin typeface="Arial"/>
            </a:endParaRPr>
          </a:p>
        </p:txBody>
      </p:sp>
      <p:pic>
        <p:nvPicPr>
          <p:cNvPr id="133" name="Google Shape;137;p5" descr=""/>
          <p:cNvPicPr/>
          <p:nvPr/>
        </p:nvPicPr>
        <p:blipFill>
          <a:blip r:embed="rId1"/>
          <a:stretch/>
        </p:blipFill>
        <p:spPr>
          <a:xfrm>
            <a:off x="3630600" y="4221000"/>
            <a:ext cx="5038200" cy="2327040"/>
          </a:xfrm>
          <a:prstGeom prst="rect">
            <a:avLst/>
          </a:prstGeom>
          <a:ln w="0">
            <a:noFill/>
          </a:ln>
        </p:spPr>
      </p:pic>
      <p:pic>
        <p:nvPicPr>
          <p:cNvPr id="134" name="Google Shape;138;p5" descr="D:\Users\Super\Downloads\1614426711443.jpg"/>
          <p:cNvPicPr/>
          <p:nvPr/>
        </p:nvPicPr>
        <p:blipFill>
          <a:blip r:embed="rId2"/>
          <a:stretch/>
        </p:blipFill>
        <p:spPr>
          <a:xfrm>
            <a:off x="3705120" y="1798560"/>
            <a:ext cx="4889160" cy="22572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txBox="1"/>
          <p:nvPr/>
        </p:nvSpPr>
        <p:spPr>
          <a:xfrm>
            <a:off x="455760" y="333360"/>
            <a:ext cx="8229240" cy="1142640"/>
          </a:xfrm>
          <a:prstGeom prst="rect">
            <a:avLst/>
          </a:prstGeom>
          <a:noFill/>
          <a:ln w="0">
            <a:noFill/>
          </a:ln>
        </p:spPr>
        <p:txBody>
          <a:bodyPr lIns="0" rIns="0" bIns="0" anchor="b">
            <a:noAutofit/>
          </a:bodyPr>
          <a:p>
            <a:pPr>
              <a:lnSpc>
                <a:spcPct val="100000"/>
              </a:lnSpc>
              <a:tabLst>
                <a:tab algn="l" pos="0"/>
              </a:tabLst>
            </a:pPr>
            <a:r>
              <a:rPr b="0" lang="en-US" sz="5000" spc="-1" strike="noStrike">
                <a:solidFill>
                  <a:srgbClr val="69676d"/>
                </a:solidFill>
                <a:latin typeface="Calibri"/>
                <a:ea typeface="Calibri"/>
              </a:rPr>
              <a:t>Què fem a l’educació infantil?</a:t>
            </a:r>
            <a:endParaRPr b="0" lang="ca-ES" sz="5000" spc="-1" strike="noStrike">
              <a:solidFill>
                <a:srgbClr val="000000"/>
              </a:solidFill>
              <a:latin typeface="Arial"/>
            </a:endParaRPr>
          </a:p>
        </p:txBody>
      </p:sp>
      <p:sp>
        <p:nvSpPr>
          <p:cNvPr id="136" name="CustomShape 2"/>
          <p:cNvSpPr/>
          <p:nvPr/>
        </p:nvSpPr>
        <p:spPr>
          <a:xfrm>
            <a:off x="192240" y="1476360"/>
            <a:ext cx="4330440" cy="576000"/>
          </a:xfrm>
          <a:prstGeom prst="rect">
            <a:avLst/>
          </a:prstGeom>
          <a:noFill/>
          <a:ln w="0">
            <a:noFill/>
          </a:ln>
        </p:spPr>
        <p:style>
          <a:lnRef idx="0"/>
          <a:fillRef idx="0"/>
          <a:effectRef idx="0"/>
          <a:fontRef idx="minor"/>
        </p:style>
        <p:txBody>
          <a:bodyPr>
            <a:noAutofit/>
          </a:bodyPr>
          <a:p>
            <a:pPr algn="ctr">
              <a:lnSpc>
                <a:spcPct val="100000"/>
              </a:lnSpc>
              <a:tabLst>
                <a:tab algn="l" pos="0"/>
              </a:tabLst>
            </a:pPr>
            <a:r>
              <a:rPr b="0" lang="en-US" sz="2800" spc="-1" strike="noStrike">
                <a:solidFill>
                  <a:srgbClr val="000000"/>
                </a:solidFill>
                <a:latin typeface="Calibri"/>
                <a:ea typeface="Calibri"/>
              </a:rPr>
              <a:t>Espais i ambients</a:t>
            </a:r>
            <a:endParaRPr b="0" lang="ca-ES" sz="2800" spc="-1" strike="noStrike">
              <a:latin typeface="Arial"/>
            </a:endParaRPr>
          </a:p>
          <a:p>
            <a:pPr>
              <a:lnSpc>
                <a:spcPct val="100000"/>
              </a:lnSpc>
              <a:tabLst>
                <a:tab algn="l" pos="0"/>
              </a:tabLst>
            </a:pPr>
            <a:endParaRPr b="0" lang="ca-ES" sz="2800" spc="-1" strike="noStrike">
              <a:latin typeface="Arial"/>
            </a:endParaRPr>
          </a:p>
        </p:txBody>
      </p:sp>
      <p:pic>
        <p:nvPicPr>
          <p:cNvPr id="137" name="Google Shape;145;p6" descr=""/>
          <p:cNvPicPr/>
          <p:nvPr/>
        </p:nvPicPr>
        <p:blipFill>
          <a:blip r:embed="rId1"/>
          <a:stretch/>
        </p:blipFill>
        <p:spPr>
          <a:xfrm>
            <a:off x="241200" y="2001960"/>
            <a:ext cx="2789280" cy="2091960"/>
          </a:xfrm>
          <a:prstGeom prst="rect">
            <a:avLst/>
          </a:prstGeom>
          <a:ln w="0">
            <a:noFill/>
          </a:ln>
        </p:spPr>
      </p:pic>
      <p:pic>
        <p:nvPicPr>
          <p:cNvPr id="138" name="Google Shape;146;p6" descr=""/>
          <p:cNvPicPr/>
          <p:nvPr/>
        </p:nvPicPr>
        <p:blipFill>
          <a:blip r:embed="rId2"/>
          <a:stretch/>
        </p:blipFill>
        <p:spPr>
          <a:xfrm>
            <a:off x="3355560" y="1967040"/>
            <a:ext cx="3237120" cy="1755360"/>
          </a:xfrm>
          <a:prstGeom prst="rect">
            <a:avLst/>
          </a:prstGeom>
          <a:ln w="0">
            <a:noFill/>
          </a:ln>
        </p:spPr>
      </p:pic>
      <p:pic>
        <p:nvPicPr>
          <p:cNvPr id="139" name="Google Shape;147;p6" descr=""/>
          <p:cNvPicPr/>
          <p:nvPr/>
        </p:nvPicPr>
        <p:blipFill>
          <a:blip r:embed="rId3"/>
          <a:srcRect l="402" t="13988" r="-402" b="13988"/>
          <a:stretch/>
        </p:blipFill>
        <p:spPr>
          <a:xfrm>
            <a:off x="6861240" y="1806480"/>
            <a:ext cx="1969560" cy="1890360"/>
          </a:xfrm>
          <a:prstGeom prst="rect">
            <a:avLst/>
          </a:prstGeom>
          <a:ln w="0">
            <a:noFill/>
          </a:ln>
        </p:spPr>
      </p:pic>
      <p:pic>
        <p:nvPicPr>
          <p:cNvPr id="140" name="Google Shape;148;p6" descr=""/>
          <p:cNvPicPr/>
          <p:nvPr/>
        </p:nvPicPr>
        <p:blipFill>
          <a:blip r:embed="rId4"/>
          <a:stretch/>
        </p:blipFill>
        <p:spPr>
          <a:xfrm>
            <a:off x="268560" y="4326480"/>
            <a:ext cx="2789280" cy="2091960"/>
          </a:xfrm>
          <a:prstGeom prst="rect">
            <a:avLst/>
          </a:prstGeom>
          <a:ln w="0">
            <a:noFill/>
          </a:ln>
        </p:spPr>
      </p:pic>
      <p:pic>
        <p:nvPicPr>
          <p:cNvPr id="141" name="Google Shape;149;p6" descr=""/>
          <p:cNvPicPr/>
          <p:nvPr/>
        </p:nvPicPr>
        <p:blipFill>
          <a:blip r:embed="rId5"/>
          <a:stretch/>
        </p:blipFill>
        <p:spPr>
          <a:xfrm>
            <a:off x="6507360" y="3875040"/>
            <a:ext cx="2091960" cy="2782080"/>
          </a:xfrm>
          <a:prstGeom prst="rect">
            <a:avLst/>
          </a:prstGeom>
          <a:ln w="0">
            <a:noFill/>
          </a:ln>
        </p:spPr>
      </p:pic>
      <p:pic>
        <p:nvPicPr>
          <p:cNvPr id="142" name="Google Shape;150;p6" descr=""/>
          <p:cNvPicPr/>
          <p:nvPr/>
        </p:nvPicPr>
        <p:blipFill>
          <a:blip r:embed="rId6"/>
          <a:stretch/>
        </p:blipFill>
        <p:spPr>
          <a:xfrm>
            <a:off x="3663360" y="3889440"/>
            <a:ext cx="2091960" cy="27892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LibreOffice/7.0.6.2$Windows_X86_64 LibreOffice_project/144abb84a525d8e30c9dbbefa69cbbf2d8d4ae3b</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2009-03-03T10:02:24Z</dcterms:created>
  <dc:creator>TIC</dc:creator>
  <dc:description/>
  <dc:language>ca-ES</dc:language>
  <cp:lastModifiedBy/>
  <cp:revision>0</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rmaci? 1">
    <vt:lpwstr/>
  </property>
  <property fmtid="{D5CDD505-2E9C-101B-9397-08002B2CF9AE}" pid="3" name="Informaci? 2">
    <vt:lpwstr/>
  </property>
  <property fmtid="{D5CDD505-2E9C-101B-9397-08002B2CF9AE}" pid="4" name="Informaci? 3">
    <vt:lpwstr/>
  </property>
  <property fmtid="{D5CDD505-2E9C-101B-9397-08002B2CF9AE}" pid="5" name="Informaci? 4">
    <vt:lpwstr/>
  </property>
</Properties>
</file>